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79" r:id="rId3"/>
    <p:sldId id="257" r:id="rId4"/>
    <p:sldId id="258" r:id="rId5"/>
    <p:sldId id="259" r:id="rId6"/>
    <p:sldId id="261" r:id="rId7"/>
    <p:sldId id="273" r:id="rId8"/>
    <p:sldId id="262" r:id="rId9"/>
    <p:sldId id="263" r:id="rId10"/>
    <p:sldId id="265" r:id="rId11"/>
    <p:sldId id="264" r:id="rId12"/>
    <p:sldId id="274" r:id="rId13"/>
    <p:sldId id="269" r:id="rId14"/>
    <p:sldId id="268" r:id="rId15"/>
    <p:sldId id="271" r:id="rId16"/>
    <p:sldId id="275" r:id="rId17"/>
    <p:sldId id="276" r:id="rId18"/>
    <p:sldId id="277" r:id="rId19"/>
    <p:sldId id="272" r:id="rId20"/>
    <p:sldId id="278" r:id="rId21"/>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51"/>
    <p:restoredTop sz="92546"/>
  </p:normalViewPr>
  <p:slideViewPr>
    <p:cSldViewPr>
      <p:cViewPr varScale="1">
        <p:scale>
          <a:sx n="114" d="100"/>
          <a:sy n="114" d="100"/>
        </p:scale>
        <p:origin x="2112"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262EF7-E7CA-F946-8EA0-1BEBD8C90CF9}" type="datetimeFigureOut">
              <a:rPr lang="da-DK" smtClean="0"/>
              <a:t>06.11.2023</a:t>
            </a:fld>
            <a:endParaRPr lang="da-DK"/>
          </a:p>
        </p:txBody>
      </p:sp>
      <p:sp>
        <p:nvSpPr>
          <p:cNvPr id="4" name="Pladsholder til slidebille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da-DK"/>
              <a:t>Rediger teksttypografien i masteren
Andet niveau
Tredje niveau
Fjerde niveau
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105B0F-0EE7-A542-98A8-BA9D7BA246DB}" type="slidenum">
              <a:rPr lang="da-DK" smtClean="0"/>
              <a:t>‹nr.›</a:t>
            </a:fld>
            <a:endParaRPr lang="da-DK"/>
          </a:p>
        </p:txBody>
      </p:sp>
    </p:spTree>
    <p:extLst>
      <p:ext uri="{BB962C8B-B14F-4D97-AF65-F5344CB8AC3E}">
        <p14:creationId xmlns:p14="http://schemas.microsoft.com/office/powerpoint/2010/main" val="4042624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D-dur</a:t>
            </a:r>
          </a:p>
        </p:txBody>
      </p:sp>
      <p:sp>
        <p:nvSpPr>
          <p:cNvPr id="4" name="Pladsholder til slidenummer 3"/>
          <p:cNvSpPr>
            <a:spLocks noGrp="1"/>
          </p:cNvSpPr>
          <p:nvPr>
            <p:ph type="sldNum" sz="quarter" idx="5"/>
          </p:nvPr>
        </p:nvSpPr>
        <p:spPr/>
        <p:txBody>
          <a:bodyPr/>
          <a:lstStyle/>
          <a:p>
            <a:fld id="{8C105B0F-0EE7-A542-98A8-BA9D7BA246DB}" type="slidenum">
              <a:rPr lang="da-DK" smtClean="0"/>
              <a:t>9</a:t>
            </a:fld>
            <a:endParaRPr lang="da-DK"/>
          </a:p>
        </p:txBody>
      </p:sp>
    </p:spTree>
    <p:extLst>
      <p:ext uri="{BB962C8B-B14F-4D97-AF65-F5344CB8AC3E}">
        <p14:creationId xmlns:p14="http://schemas.microsoft.com/office/powerpoint/2010/main" val="3286780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D-dur: G A  D  Hm  G   G  D (dybt og oktav op)</a:t>
            </a:r>
          </a:p>
        </p:txBody>
      </p:sp>
      <p:sp>
        <p:nvSpPr>
          <p:cNvPr id="4" name="Pladsholder til slidenummer 3"/>
          <p:cNvSpPr>
            <a:spLocks noGrp="1"/>
          </p:cNvSpPr>
          <p:nvPr>
            <p:ph type="sldNum" sz="quarter" idx="5"/>
          </p:nvPr>
        </p:nvSpPr>
        <p:spPr/>
        <p:txBody>
          <a:bodyPr/>
          <a:lstStyle/>
          <a:p>
            <a:fld id="{8C105B0F-0EE7-A542-98A8-BA9D7BA246DB}" type="slidenum">
              <a:rPr lang="da-DK" smtClean="0"/>
              <a:t>12</a:t>
            </a:fld>
            <a:endParaRPr lang="da-DK"/>
          </a:p>
        </p:txBody>
      </p:sp>
    </p:spTree>
    <p:extLst>
      <p:ext uri="{BB962C8B-B14F-4D97-AF65-F5344CB8AC3E}">
        <p14:creationId xmlns:p14="http://schemas.microsoft.com/office/powerpoint/2010/main" val="3700764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Udlever ark (3 sider)</a:t>
            </a:r>
          </a:p>
          <a:p>
            <a:endParaRPr lang="da-DK" dirty="0"/>
          </a:p>
        </p:txBody>
      </p:sp>
      <p:sp>
        <p:nvSpPr>
          <p:cNvPr id="4" name="Pladsholder til slidenummer 3"/>
          <p:cNvSpPr>
            <a:spLocks noGrp="1"/>
          </p:cNvSpPr>
          <p:nvPr>
            <p:ph type="sldNum" sz="quarter" idx="5"/>
          </p:nvPr>
        </p:nvSpPr>
        <p:spPr/>
        <p:txBody>
          <a:bodyPr/>
          <a:lstStyle/>
          <a:p>
            <a:fld id="{8C105B0F-0EE7-A542-98A8-BA9D7BA246DB}" type="slidenum">
              <a:rPr lang="da-DK" smtClean="0"/>
              <a:t>16</a:t>
            </a:fld>
            <a:endParaRPr lang="da-DK"/>
          </a:p>
        </p:txBody>
      </p:sp>
    </p:spTree>
    <p:extLst>
      <p:ext uri="{BB962C8B-B14F-4D97-AF65-F5344CB8AC3E}">
        <p14:creationId xmlns:p14="http://schemas.microsoft.com/office/powerpoint/2010/main" val="1203739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s">
    <p:bg>
      <p:bgRef idx="1001">
        <a:schemeClr val="bg2"/>
      </p:bgRef>
    </p:bg>
    <p:spTree>
      <p:nvGrpSpPr>
        <p:cNvPr id="1" name=""/>
        <p:cNvGrpSpPr/>
        <p:nvPr/>
      </p:nvGrpSpPr>
      <p:grpSpPr>
        <a:xfrm>
          <a:off x="0" y="0"/>
          <a:ext cx="0" cy="0"/>
          <a:chOff x="0" y="0"/>
          <a:chExt cx="0" cy="0"/>
        </a:xfrm>
      </p:grpSpPr>
      <p:sp>
        <p:nvSpPr>
          <p:cNvPr id="15" name="Rektangel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ktangel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ktangel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ktangel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ktangel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d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a-DK"/>
              <a:t>Klik for at redigere undertiteltypografien i masteren</a:t>
            </a:r>
            <a:endParaRPr kumimoji="0" lang="en-US"/>
          </a:p>
        </p:txBody>
      </p:sp>
      <p:sp>
        <p:nvSpPr>
          <p:cNvPr id="28" name="Pladsholder til dato 27"/>
          <p:cNvSpPr>
            <a:spLocks noGrp="1"/>
          </p:cNvSpPr>
          <p:nvPr>
            <p:ph type="dt" sz="half" idx="10"/>
          </p:nvPr>
        </p:nvSpPr>
        <p:spPr/>
        <p:txBody>
          <a:bodyPr/>
          <a:lstStyle/>
          <a:p>
            <a:fld id="{3F38CC1B-BC55-49FC-9817-4634F195EBFE}" type="datetimeFigureOut">
              <a:rPr lang="da-DK" smtClean="0"/>
              <a:pPr/>
              <a:t>06.11.2023</a:t>
            </a:fld>
            <a:endParaRPr lang="da-DK"/>
          </a:p>
        </p:txBody>
      </p:sp>
      <p:sp>
        <p:nvSpPr>
          <p:cNvPr id="17" name="Pladsholder til sidefod 16"/>
          <p:cNvSpPr>
            <a:spLocks noGrp="1"/>
          </p:cNvSpPr>
          <p:nvPr>
            <p:ph type="ftr" sz="quarter" idx="11"/>
          </p:nvPr>
        </p:nvSpPr>
        <p:spPr/>
        <p:txBody>
          <a:bodyPr/>
          <a:lstStyle/>
          <a:p>
            <a:endParaRPr lang="da-DK"/>
          </a:p>
        </p:txBody>
      </p:sp>
      <p:sp>
        <p:nvSpPr>
          <p:cNvPr id="7" name="Lige forbindelse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ktangel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Pladsholder til diasnumm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2138827-099E-4C65-BDF9-E856B23C855D}" type="slidenum">
              <a:rPr lang="da-DK" smtClean="0"/>
              <a:pPr/>
              <a:t>‹nr.›</a:t>
            </a:fld>
            <a:endParaRPr lang="da-DK"/>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a-DK"/>
              <a:t>Klik for at redigere titeltypografi i masteren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a-DK"/>
              <a:t>Klik for at redigere titeltypografi i masteren</a:t>
            </a:r>
            <a:endParaRPr kumimoji="0" lang="en-US"/>
          </a:p>
        </p:txBody>
      </p:sp>
      <p:sp>
        <p:nvSpPr>
          <p:cNvPr id="4" name="Pladsholder til dato 3"/>
          <p:cNvSpPr>
            <a:spLocks noGrp="1"/>
          </p:cNvSpPr>
          <p:nvPr>
            <p:ph type="dt" sz="half" idx="10"/>
          </p:nvPr>
        </p:nvSpPr>
        <p:spPr/>
        <p:txBody>
          <a:bodyPr/>
          <a:lstStyle/>
          <a:p>
            <a:fld id="{3F38CC1B-BC55-49FC-9817-4634F195EBFE}" type="datetimeFigureOut">
              <a:rPr lang="da-DK" smtClean="0"/>
              <a:pPr/>
              <a:t>06.11.2023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a:xfrm>
            <a:off x="4361688" y="1026372"/>
            <a:ext cx="457200" cy="441325"/>
          </a:xfrm>
        </p:spPr>
        <p:txBody>
          <a:bodyPr/>
          <a:lstStyle/>
          <a:p>
            <a:fld id="{42138827-099E-4C65-BDF9-E856B23C855D}" type="slidenum">
              <a:rPr lang="da-DK" smtClean="0"/>
              <a:pPr/>
              <a:t>‹nr.›</a:t>
            </a:fld>
            <a:endParaRPr lang="da-DK"/>
          </a:p>
        </p:txBody>
      </p:sp>
      <p:sp>
        <p:nvSpPr>
          <p:cNvPr id="8" name="Pladsholder til indhold 7"/>
          <p:cNvSpPr>
            <a:spLocks noGrp="1"/>
          </p:cNvSpPr>
          <p:nvPr>
            <p:ph sz="quarter" idx="1"/>
          </p:nvPr>
        </p:nvSpPr>
        <p:spPr>
          <a:xfrm>
            <a:off x="301752" y="1527048"/>
            <a:ext cx="8503920" cy="4572000"/>
          </a:xfrm>
        </p:spPr>
        <p:txBody>
          <a:bodyPr/>
          <a:lstStyle/>
          <a:p>
            <a:pPr lvl="0" eaLnBrk="1" latinLnBrk="0" hangingPunct="1"/>
            <a:r>
              <a:rPr lang="da-DK"/>
              <a:t>Klik for at redigere typografi i masteren</a:t>
            </a:r>
          </a:p>
          <a:p>
            <a:pPr lvl="1" eaLnBrk="1" latinLnBrk="0" hangingPunct="1"/>
            <a:r>
              <a:rPr lang="da-DK"/>
              <a:t>Andet niveau</a:t>
            </a:r>
          </a:p>
          <a:p>
            <a:pPr lvl="2" eaLnBrk="1" latinLnBrk="0" hangingPunct="1"/>
            <a:r>
              <a:rPr lang="da-DK"/>
              <a:t>Tredje niveau</a:t>
            </a:r>
          </a:p>
          <a:p>
            <a:pPr lvl="3" eaLnBrk="1" latinLnBrk="0" hangingPunct="1"/>
            <a:r>
              <a:rPr lang="da-DK"/>
              <a:t>Fjerde niveau</a:t>
            </a:r>
          </a:p>
          <a:p>
            <a:pPr lvl="4" eaLnBrk="1" latinLnBrk="0" hangingPunct="1"/>
            <a:r>
              <a:rPr lang="da-DK"/>
              <a:t>Femte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bg>
      <p:bgRef idx="1001">
        <a:schemeClr val="bg1"/>
      </p:bgRef>
    </p:bg>
    <p:spTree>
      <p:nvGrpSpPr>
        <p:cNvPr id="1" name=""/>
        <p:cNvGrpSpPr/>
        <p:nvPr/>
      </p:nvGrpSpPr>
      <p:grpSpPr>
        <a:xfrm>
          <a:off x="0" y="0"/>
          <a:ext cx="0" cy="0"/>
          <a:chOff x="0" y="0"/>
          <a:chExt cx="0" cy="0"/>
        </a:xfrm>
      </p:grpSpPr>
      <p:sp>
        <p:nvSpPr>
          <p:cNvPr id="17" name="Rektangel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ktangel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ktangel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ktangel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ktangel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ktangel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Pladsholder til tekst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a-DK"/>
              <a:t>Klik for at redigere typografi i masteren</a:t>
            </a:r>
          </a:p>
        </p:txBody>
      </p:sp>
      <p:sp>
        <p:nvSpPr>
          <p:cNvPr id="13" name="Rektangel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ktangel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Pladsholder til sidefod 4"/>
          <p:cNvSpPr>
            <a:spLocks noGrp="1"/>
          </p:cNvSpPr>
          <p:nvPr>
            <p:ph type="ftr" sz="quarter" idx="11"/>
          </p:nvPr>
        </p:nvSpPr>
        <p:spPr/>
        <p:txBody>
          <a:bodyPr/>
          <a:lstStyle/>
          <a:p>
            <a:endParaRPr lang="da-DK"/>
          </a:p>
        </p:txBody>
      </p:sp>
      <p:sp>
        <p:nvSpPr>
          <p:cNvPr id="4" name="Pladsholder til dato 3"/>
          <p:cNvSpPr>
            <a:spLocks noGrp="1"/>
          </p:cNvSpPr>
          <p:nvPr>
            <p:ph type="dt" sz="half" idx="10"/>
          </p:nvPr>
        </p:nvSpPr>
        <p:spPr/>
        <p:txBody>
          <a:bodyPr/>
          <a:lstStyle/>
          <a:p>
            <a:fld id="{3F38CC1B-BC55-49FC-9817-4634F195EBFE}" type="datetimeFigureOut">
              <a:rPr lang="da-DK" smtClean="0"/>
              <a:pPr/>
              <a:t>06.11.2023</a:t>
            </a:fld>
            <a:endParaRPr lang="da-DK"/>
          </a:p>
        </p:txBody>
      </p:sp>
      <p:sp>
        <p:nvSpPr>
          <p:cNvPr id="8" name="Lige forbindelse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Pladsholder til diasnumm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2138827-099E-4C65-BDF9-E856B23C855D}" type="slidenum">
              <a:rPr lang="da-DK" smtClean="0"/>
              <a:pPr/>
              <a:t>‹nr.›</a:t>
            </a:fld>
            <a:endParaRPr lang="da-DK"/>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a-DK"/>
              <a:t>Klik for at redigere titeltypografi i masteren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a-DK"/>
              <a:t>Klik for at redigere titeltypografi i masteren</a:t>
            </a:r>
            <a:endParaRPr kumimoji="0" lang="en-US"/>
          </a:p>
        </p:txBody>
      </p:sp>
      <p:sp>
        <p:nvSpPr>
          <p:cNvPr id="5" name="Pladsholder til dato 4"/>
          <p:cNvSpPr>
            <a:spLocks noGrp="1"/>
          </p:cNvSpPr>
          <p:nvPr>
            <p:ph type="dt" sz="half" idx="10"/>
          </p:nvPr>
        </p:nvSpPr>
        <p:spPr>
          <a:xfrm>
            <a:off x="5791200" y="6409944"/>
            <a:ext cx="3044952" cy="365760"/>
          </a:xfrm>
        </p:spPr>
        <p:txBody>
          <a:bodyPr/>
          <a:lstStyle/>
          <a:p>
            <a:fld id="{3F38CC1B-BC55-49FC-9817-4634F195EBFE}" type="datetimeFigureOut">
              <a:rPr lang="da-DK" smtClean="0"/>
              <a:pPr/>
              <a:t>06.11.2023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42138827-099E-4C65-BDF9-E856B23C855D}" type="slidenum">
              <a:rPr lang="da-DK" smtClean="0"/>
              <a:pPr/>
              <a:t>‹nr.›</a:t>
            </a:fld>
            <a:endParaRPr lang="da-DK"/>
          </a:p>
        </p:txBody>
      </p:sp>
      <p:sp>
        <p:nvSpPr>
          <p:cNvPr id="8" name="Lige forbindelse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Pladsholder til indhold 9"/>
          <p:cNvSpPr>
            <a:spLocks noGrp="1"/>
          </p:cNvSpPr>
          <p:nvPr>
            <p:ph sz="half" idx="1"/>
          </p:nvPr>
        </p:nvSpPr>
        <p:spPr>
          <a:xfrm>
            <a:off x="301752" y="1371600"/>
            <a:ext cx="4038600" cy="4681728"/>
          </a:xfrm>
        </p:spPr>
        <p:txBody>
          <a:bodyPr/>
          <a:lstStyle>
            <a:lvl1pPr>
              <a:defRPr sz="2500"/>
            </a:lvl1pPr>
          </a:lstStyle>
          <a:p>
            <a:pPr lvl="0" eaLnBrk="1" latinLnBrk="0" hangingPunct="1"/>
            <a:r>
              <a:rPr lang="da-DK"/>
              <a:t>Klik for at redigere typografi i masteren</a:t>
            </a:r>
          </a:p>
          <a:p>
            <a:pPr lvl="1" eaLnBrk="1" latinLnBrk="0" hangingPunct="1"/>
            <a:r>
              <a:rPr lang="da-DK"/>
              <a:t>Andet niveau</a:t>
            </a:r>
          </a:p>
          <a:p>
            <a:pPr lvl="2" eaLnBrk="1" latinLnBrk="0" hangingPunct="1"/>
            <a:r>
              <a:rPr lang="da-DK"/>
              <a:t>Tredje niveau</a:t>
            </a:r>
          </a:p>
          <a:p>
            <a:pPr lvl="3" eaLnBrk="1" latinLnBrk="0" hangingPunct="1"/>
            <a:r>
              <a:rPr lang="da-DK"/>
              <a:t>Fjerde niveau</a:t>
            </a:r>
          </a:p>
          <a:p>
            <a:pPr lvl="4" eaLnBrk="1" latinLnBrk="0" hangingPunct="1"/>
            <a:r>
              <a:rPr lang="da-DK"/>
              <a:t>Femte niveau</a:t>
            </a:r>
            <a:endParaRPr kumimoji="0" lang="en-US"/>
          </a:p>
        </p:txBody>
      </p:sp>
      <p:sp>
        <p:nvSpPr>
          <p:cNvPr id="12" name="Pladsholder til indhold 11"/>
          <p:cNvSpPr>
            <a:spLocks noGrp="1"/>
          </p:cNvSpPr>
          <p:nvPr>
            <p:ph sz="half" idx="2"/>
          </p:nvPr>
        </p:nvSpPr>
        <p:spPr>
          <a:xfrm>
            <a:off x="4800600" y="1371600"/>
            <a:ext cx="4038600" cy="4681728"/>
          </a:xfrm>
        </p:spPr>
        <p:txBody>
          <a:bodyPr/>
          <a:lstStyle>
            <a:lvl1pPr>
              <a:defRPr sz="2500"/>
            </a:lvl1pPr>
          </a:lstStyle>
          <a:p>
            <a:pPr lvl="0" eaLnBrk="1" latinLnBrk="0" hangingPunct="1"/>
            <a:r>
              <a:rPr lang="da-DK"/>
              <a:t>Klik for at redigere typografi i masteren</a:t>
            </a:r>
          </a:p>
          <a:p>
            <a:pPr lvl="1" eaLnBrk="1" latinLnBrk="0" hangingPunct="1"/>
            <a:r>
              <a:rPr lang="da-DK"/>
              <a:t>Andet niveau</a:t>
            </a:r>
          </a:p>
          <a:p>
            <a:pPr lvl="2" eaLnBrk="1" latinLnBrk="0" hangingPunct="1"/>
            <a:r>
              <a:rPr lang="da-DK"/>
              <a:t>Tredje niveau</a:t>
            </a:r>
          </a:p>
          <a:p>
            <a:pPr lvl="3" eaLnBrk="1" latinLnBrk="0" hangingPunct="1"/>
            <a:r>
              <a:rPr lang="da-DK"/>
              <a:t>Fjerde niveau</a:t>
            </a:r>
          </a:p>
          <a:p>
            <a:pPr lvl="4" eaLnBrk="1" latinLnBrk="0" hangingPunct="1"/>
            <a:r>
              <a:rPr lang="da-DK"/>
              <a:t>Femte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Sammenligning">
    <p:bg>
      <p:bgRef idx="1001">
        <a:schemeClr val="bg2"/>
      </p:bgRef>
    </p:bg>
    <p:spTree>
      <p:nvGrpSpPr>
        <p:cNvPr id="1" name=""/>
        <p:cNvGrpSpPr/>
        <p:nvPr/>
      </p:nvGrpSpPr>
      <p:grpSpPr>
        <a:xfrm>
          <a:off x="0" y="0"/>
          <a:ext cx="0" cy="0"/>
          <a:chOff x="0" y="0"/>
          <a:chExt cx="0" cy="0"/>
        </a:xfrm>
      </p:grpSpPr>
      <p:sp>
        <p:nvSpPr>
          <p:cNvPr id="10" name="Lige forbindelse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ktangel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ktangel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ktangel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ktangel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ktangel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ktangel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Pladsholder til tekst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a-DK"/>
              <a:t>Klik for at redigere typografi i masteren</a:t>
            </a:r>
          </a:p>
        </p:txBody>
      </p:sp>
      <p:sp>
        <p:nvSpPr>
          <p:cNvPr id="4" name="Pladsholder til tekst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a-DK"/>
              <a:t>Klik for at redigere typografi i masteren</a:t>
            </a:r>
          </a:p>
        </p:txBody>
      </p:sp>
      <p:sp>
        <p:nvSpPr>
          <p:cNvPr id="7" name="Pladsholder til dato 6"/>
          <p:cNvSpPr>
            <a:spLocks noGrp="1"/>
          </p:cNvSpPr>
          <p:nvPr>
            <p:ph type="dt" sz="half" idx="10"/>
          </p:nvPr>
        </p:nvSpPr>
        <p:spPr/>
        <p:txBody>
          <a:bodyPr/>
          <a:lstStyle/>
          <a:p>
            <a:fld id="{3F38CC1B-BC55-49FC-9817-4634F195EBFE}" type="datetimeFigureOut">
              <a:rPr lang="da-DK" smtClean="0"/>
              <a:pPr/>
              <a:t>06.11.2023</a:t>
            </a:fld>
            <a:endParaRPr lang="da-DK"/>
          </a:p>
        </p:txBody>
      </p:sp>
      <p:sp>
        <p:nvSpPr>
          <p:cNvPr id="8" name="Pladsholder til sidefod 7"/>
          <p:cNvSpPr>
            <a:spLocks noGrp="1"/>
          </p:cNvSpPr>
          <p:nvPr>
            <p:ph type="ftr" sz="quarter" idx="11"/>
          </p:nvPr>
        </p:nvSpPr>
        <p:spPr>
          <a:xfrm>
            <a:off x="304800" y="6409944"/>
            <a:ext cx="3581400" cy="365760"/>
          </a:xfrm>
        </p:spPr>
        <p:txBody>
          <a:bodyPr/>
          <a:lstStyle/>
          <a:p>
            <a:endParaRPr lang="da-DK"/>
          </a:p>
        </p:txBody>
      </p:sp>
      <p:sp>
        <p:nvSpPr>
          <p:cNvPr id="15" name="Lige forbindelse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ktangel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Pladsholder til indhold 23"/>
          <p:cNvSpPr>
            <a:spLocks noGrp="1"/>
          </p:cNvSpPr>
          <p:nvPr>
            <p:ph sz="quarter" idx="2"/>
          </p:nvPr>
        </p:nvSpPr>
        <p:spPr>
          <a:xfrm>
            <a:off x="301752" y="2471383"/>
            <a:ext cx="4041648" cy="3818404"/>
          </a:xfrm>
        </p:spPr>
        <p:txBody>
          <a:bodyPr/>
          <a:lstStyle/>
          <a:p>
            <a:pPr lvl="0" eaLnBrk="1" latinLnBrk="0" hangingPunct="1"/>
            <a:r>
              <a:rPr lang="da-DK"/>
              <a:t>Klik for at redigere typografi i masteren</a:t>
            </a:r>
          </a:p>
          <a:p>
            <a:pPr lvl="1" eaLnBrk="1" latinLnBrk="0" hangingPunct="1"/>
            <a:r>
              <a:rPr lang="da-DK"/>
              <a:t>Andet niveau</a:t>
            </a:r>
          </a:p>
          <a:p>
            <a:pPr lvl="2" eaLnBrk="1" latinLnBrk="0" hangingPunct="1"/>
            <a:r>
              <a:rPr lang="da-DK"/>
              <a:t>Tredje niveau</a:t>
            </a:r>
          </a:p>
          <a:p>
            <a:pPr lvl="3" eaLnBrk="1" latinLnBrk="0" hangingPunct="1"/>
            <a:r>
              <a:rPr lang="da-DK"/>
              <a:t>Fjerde niveau</a:t>
            </a:r>
          </a:p>
          <a:p>
            <a:pPr lvl="4" eaLnBrk="1" latinLnBrk="0" hangingPunct="1"/>
            <a:r>
              <a:rPr lang="da-DK"/>
              <a:t>Femte niveau</a:t>
            </a:r>
            <a:endParaRPr kumimoji="0" lang="en-US"/>
          </a:p>
        </p:txBody>
      </p:sp>
      <p:sp>
        <p:nvSpPr>
          <p:cNvPr id="26" name="Pladsholder til indhold 25"/>
          <p:cNvSpPr>
            <a:spLocks noGrp="1"/>
          </p:cNvSpPr>
          <p:nvPr>
            <p:ph sz="quarter" idx="4"/>
          </p:nvPr>
        </p:nvSpPr>
        <p:spPr>
          <a:xfrm>
            <a:off x="4800600" y="2471383"/>
            <a:ext cx="4038600" cy="3822192"/>
          </a:xfrm>
        </p:spPr>
        <p:txBody>
          <a:bodyPr/>
          <a:lstStyle/>
          <a:p>
            <a:pPr lvl="0" eaLnBrk="1" latinLnBrk="0" hangingPunct="1"/>
            <a:r>
              <a:rPr lang="da-DK"/>
              <a:t>Klik for at redigere typografi i masteren</a:t>
            </a:r>
          </a:p>
          <a:p>
            <a:pPr lvl="1" eaLnBrk="1" latinLnBrk="0" hangingPunct="1"/>
            <a:r>
              <a:rPr lang="da-DK"/>
              <a:t>Andet niveau</a:t>
            </a:r>
          </a:p>
          <a:p>
            <a:pPr lvl="2" eaLnBrk="1" latinLnBrk="0" hangingPunct="1"/>
            <a:r>
              <a:rPr lang="da-DK"/>
              <a:t>Tredje niveau</a:t>
            </a:r>
          </a:p>
          <a:p>
            <a:pPr lvl="3" eaLnBrk="1" latinLnBrk="0" hangingPunct="1"/>
            <a:r>
              <a:rPr lang="da-DK"/>
              <a:t>Fjerde niveau</a:t>
            </a:r>
          </a:p>
          <a:p>
            <a:pPr lvl="4" eaLnBrk="1" latinLnBrk="0" hangingPunct="1"/>
            <a:r>
              <a:rPr lang="da-DK"/>
              <a:t>Femte niveau</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Pladsholder til diasnummer 8"/>
          <p:cNvSpPr>
            <a:spLocks noGrp="1"/>
          </p:cNvSpPr>
          <p:nvPr>
            <p:ph type="sldNum" sz="quarter" idx="12"/>
          </p:nvPr>
        </p:nvSpPr>
        <p:spPr>
          <a:xfrm>
            <a:off x="4343400" y="1042416"/>
            <a:ext cx="457200" cy="441325"/>
          </a:xfrm>
        </p:spPr>
        <p:txBody>
          <a:bodyPr/>
          <a:lstStyle>
            <a:lvl1pPr algn="ctr">
              <a:defRPr/>
            </a:lvl1pPr>
          </a:lstStyle>
          <a:p>
            <a:fld id="{42138827-099E-4C65-BDF9-E856B23C855D}" type="slidenum">
              <a:rPr lang="da-DK" smtClean="0"/>
              <a:pPr/>
              <a:t>‹nr.›</a:t>
            </a:fld>
            <a:endParaRPr lang="da-DK"/>
          </a:p>
        </p:txBody>
      </p:sp>
      <p:sp>
        <p:nvSpPr>
          <p:cNvPr id="23" name="Titel 22"/>
          <p:cNvSpPr>
            <a:spLocks noGrp="1"/>
          </p:cNvSpPr>
          <p:nvPr>
            <p:ph type="title"/>
          </p:nvPr>
        </p:nvSpPr>
        <p:spPr/>
        <p:txBody>
          <a:bodyPr rtlCol="0" anchor="b" anchorCtr="0"/>
          <a:lstStyle/>
          <a:p>
            <a:r>
              <a:rPr kumimoji="0" lang="da-DK"/>
              <a:t>Klik for at redigere titeltypografi i masteren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a-DK"/>
              <a:t>Klik for at redigere titeltypografi i masteren</a:t>
            </a:r>
            <a:endParaRPr kumimoji="0" lang="en-US"/>
          </a:p>
        </p:txBody>
      </p:sp>
      <p:sp>
        <p:nvSpPr>
          <p:cNvPr id="3" name="Pladsholder til dato 2"/>
          <p:cNvSpPr>
            <a:spLocks noGrp="1"/>
          </p:cNvSpPr>
          <p:nvPr>
            <p:ph type="dt" sz="half" idx="10"/>
          </p:nvPr>
        </p:nvSpPr>
        <p:spPr/>
        <p:txBody>
          <a:bodyPr/>
          <a:lstStyle/>
          <a:p>
            <a:fld id="{3F38CC1B-BC55-49FC-9817-4634F195EBFE}" type="datetimeFigureOut">
              <a:rPr lang="da-DK" smtClean="0"/>
              <a:pPr/>
              <a:t>06.11.2023</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a:xfrm>
            <a:off x="4343400" y="1036020"/>
            <a:ext cx="457200" cy="441325"/>
          </a:xfrm>
        </p:spPr>
        <p:txBody>
          <a:bodyPr/>
          <a:lstStyle/>
          <a:p>
            <a:fld id="{42138827-099E-4C65-BDF9-E856B23C855D}" type="slidenum">
              <a:rPr lang="da-DK" smtClean="0"/>
              <a:pPr/>
              <a:t>‹nr.›</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7" name="Rektangel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ktangel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ktangel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ktangel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ktangel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ktangel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Pladsholder til dato 1"/>
          <p:cNvSpPr>
            <a:spLocks noGrp="1"/>
          </p:cNvSpPr>
          <p:nvPr>
            <p:ph type="dt" sz="half" idx="10"/>
          </p:nvPr>
        </p:nvSpPr>
        <p:spPr/>
        <p:txBody>
          <a:bodyPr/>
          <a:lstStyle/>
          <a:p>
            <a:fld id="{3F38CC1B-BC55-49FC-9817-4634F195EBFE}" type="datetimeFigureOut">
              <a:rPr lang="da-DK" smtClean="0"/>
              <a:pPr/>
              <a:t>06.11.2023</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42138827-099E-4C65-BDF9-E856B23C855D}" type="slidenum">
              <a:rPr lang="da-DK" smtClean="0"/>
              <a:pPr/>
              <a:t>‹nr.›</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bg>
      <p:bgRef idx="1001">
        <a:schemeClr val="bg1"/>
      </p:bgRef>
    </p:bg>
    <p:spTree>
      <p:nvGrpSpPr>
        <p:cNvPr id="1" name=""/>
        <p:cNvGrpSpPr/>
        <p:nvPr/>
      </p:nvGrpSpPr>
      <p:grpSpPr>
        <a:xfrm>
          <a:off x="0" y="0"/>
          <a:ext cx="0" cy="0"/>
          <a:chOff x="0" y="0"/>
          <a:chExt cx="0" cy="0"/>
        </a:xfrm>
      </p:grpSpPr>
      <p:sp>
        <p:nvSpPr>
          <p:cNvPr id="19" name="Rektangel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ktangel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ktangel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ktangel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ktangel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ktangel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a-DK"/>
              <a:t>Klik for at redigere titeltypografi i masteren</a:t>
            </a:r>
            <a:endParaRPr kumimoji="0" lang="en-US"/>
          </a:p>
        </p:txBody>
      </p:sp>
      <p:sp>
        <p:nvSpPr>
          <p:cNvPr id="3" name="Pladsholder til tekst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a-DK"/>
              <a:t>Klik for at redigere typografi i masteren</a:t>
            </a:r>
          </a:p>
        </p:txBody>
      </p:sp>
      <p:sp>
        <p:nvSpPr>
          <p:cNvPr id="8" name="Rektangel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Lige forbindelse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Pladsholder til indhold 19"/>
          <p:cNvSpPr>
            <a:spLocks noGrp="1"/>
          </p:cNvSpPr>
          <p:nvPr>
            <p:ph sz="quarter" idx="1"/>
          </p:nvPr>
        </p:nvSpPr>
        <p:spPr>
          <a:xfrm>
            <a:off x="3124200" y="685800"/>
            <a:ext cx="5638800" cy="5410200"/>
          </a:xfrm>
        </p:spPr>
        <p:txBody>
          <a:bodyPr/>
          <a:lstStyle/>
          <a:p>
            <a:pPr lvl="0" eaLnBrk="1" latinLnBrk="0" hangingPunct="1"/>
            <a:r>
              <a:rPr lang="da-DK"/>
              <a:t>Klik for at redigere typografi i masteren</a:t>
            </a:r>
          </a:p>
          <a:p>
            <a:pPr lvl="1" eaLnBrk="1" latinLnBrk="0" hangingPunct="1"/>
            <a:r>
              <a:rPr lang="da-DK"/>
              <a:t>Andet niveau</a:t>
            </a:r>
          </a:p>
          <a:p>
            <a:pPr lvl="2" eaLnBrk="1" latinLnBrk="0" hangingPunct="1"/>
            <a:r>
              <a:rPr lang="da-DK"/>
              <a:t>Tredje niveau</a:t>
            </a:r>
          </a:p>
          <a:p>
            <a:pPr lvl="3" eaLnBrk="1" latinLnBrk="0" hangingPunct="1"/>
            <a:r>
              <a:rPr lang="da-DK"/>
              <a:t>Fjerde niveau</a:t>
            </a:r>
          </a:p>
          <a:p>
            <a:pPr lvl="4" eaLnBrk="1" latinLnBrk="0" hangingPunct="1"/>
            <a:r>
              <a:rPr lang="da-DK"/>
              <a:t>Femte niveau</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Pladsholder til diasnumm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42138827-099E-4C65-BDF9-E856B23C855D}" type="slidenum">
              <a:rPr lang="da-DK" smtClean="0"/>
              <a:pPr/>
              <a:t>‹nr.›</a:t>
            </a:fld>
            <a:endParaRPr lang="da-DK"/>
          </a:p>
        </p:txBody>
      </p:sp>
      <p:sp>
        <p:nvSpPr>
          <p:cNvPr id="21" name="Rektangel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Pladsholder til dato 4"/>
          <p:cNvSpPr>
            <a:spLocks noGrp="1"/>
          </p:cNvSpPr>
          <p:nvPr>
            <p:ph type="dt" sz="half" idx="10"/>
          </p:nvPr>
        </p:nvSpPr>
        <p:spPr/>
        <p:txBody>
          <a:bodyPr/>
          <a:lstStyle/>
          <a:p>
            <a:fld id="{3F38CC1B-BC55-49FC-9817-4634F195EBFE}" type="datetimeFigureOut">
              <a:rPr lang="da-DK" smtClean="0"/>
              <a:pPr/>
              <a:t>06.11.2023</a:t>
            </a:fld>
            <a:endParaRPr lang="da-DK"/>
          </a:p>
        </p:txBody>
      </p:sp>
      <p:sp>
        <p:nvSpPr>
          <p:cNvPr id="6" name="Pladsholder til sidefod 5"/>
          <p:cNvSpPr>
            <a:spLocks noGrp="1"/>
          </p:cNvSpPr>
          <p:nvPr>
            <p:ph type="ftr" sz="quarter" idx="11"/>
          </p:nvPr>
        </p:nvSpPr>
        <p:spPr>
          <a:xfrm>
            <a:off x="301752" y="6410848"/>
            <a:ext cx="3383280" cy="365760"/>
          </a:xfrm>
        </p:spPr>
        <p:txBody>
          <a:bodyPr/>
          <a:lstStyle/>
          <a:p>
            <a:endParaRPr lang="da-DK"/>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21" name="Lige forbindelse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ktangel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ktangel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ktangel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ktangel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ktangel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ktangel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ktangel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Pladsholder til diasnummer 6"/>
          <p:cNvSpPr>
            <a:spLocks noGrp="1"/>
          </p:cNvSpPr>
          <p:nvPr>
            <p:ph type="sldNum" sz="quarter" idx="12"/>
          </p:nvPr>
        </p:nvSpPr>
        <p:spPr>
          <a:xfrm>
            <a:off x="1371600" y="312738"/>
            <a:ext cx="457200" cy="441325"/>
          </a:xfrm>
        </p:spPr>
        <p:txBody>
          <a:bodyPr/>
          <a:lstStyle/>
          <a:p>
            <a:fld id="{42138827-099E-4C65-BDF9-E856B23C855D}" type="slidenum">
              <a:rPr lang="da-DK" smtClean="0"/>
              <a:pPr/>
              <a:t>‹nr.›</a:t>
            </a:fld>
            <a:endParaRPr lang="da-DK"/>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a-DK"/>
              <a:t>Klik for at redigere titeltypografi i masteren</a:t>
            </a:r>
            <a:endParaRPr kumimoji="0" lang="en-US"/>
          </a:p>
        </p:txBody>
      </p:sp>
      <p:sp>
        <p:nvSpPr>
          <p:cNvPr id="3" name="Pladsholder til billede 2"/>
          <p:cNvSpPr>
            <a:spLocks noGrp="1"/>
          </p:cNvSpPr>
          <p:nvPr>
            <p:ph type="pic" idx="1"/>
          </p:nvPr>
        </p:nvSpPr>
        <p:spPr>
          <a:xfrm>
            <a:off x="3000375" y="609600"/>
            <a:ext cx="5867400" cy="4267200"/>
          </a:xfrm>
        </p:spPr>
        <p:txBody>
          <a:bodyPr/>
          <a:lstStyle>
            <a:lvl1pPr marL="0" indent="0">
              <a:buNone/>
              <a:defRPr sz="3200"/>
            </a:lvl1pPr>
          </a:lstStyle>
          <a:p>
            <a:r>
              <a:rPr kumimoji="0" lang="da-DK"/>
              <a:t>Klik på ikonet for at tilføje et billede</a:t>
            </a:r>
            <a:endParaRPr kumimoji="0" lang="en-US" dirty="0"/>
          </a:p>
        </p:txBody>
      </p:sp>
      <p:sp>
        <p:nvSpPr>
          <p:cNvPr id="4" name="Pladsholder til tekst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a-DK"/>
              <a:t>Klik for at redigere typografi i masteren</a:t>
            </a:r>
          </a:p>
        </p:txBody>
      </p:sp>
      <p:sp>
        <p:nvSpPr>
          <p:cNvPr id="22" name="Rektangel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Pladsholder til dato 4"/>
          <p:cNvSpPr>
            <a:spLocks noGrp="1"/>
          </p:cNvSpPr>
          <p:nvPr>
            <p:ph type="dt" sz="half" idx="10"/>
          </p:nvPr>
        </p:nvSpPr>
        <p:spPr>
          <a:xfrm>
            <a:off x="5788152" y="6404984"/>
            <a:ext cx="3044952" cy="365760"/>
          </a:xfrm>
        </p:spPr>
        <p:txBody>
          <a:bodyPr/>
          <a:lstStyle/>
          <a:p>
            <a:fld id="{3F38CC1B-BC55-49FC-9817-4634F195EBFE}" type="datetimeFigureOut">
              <a:rPr lang="da-DK" smtClean="0"/>
              <a:pPr/>
              <a:t>06.11.2023</a:t>
            </a:fld>
            <a:endParaRPr lang="da-DK"/>
          </a:p>
        </p:txBody>
      </p:sp>
      <p:sp>
        <p:nvSpPr>
          <p:cNvPr id="6" name="Pladsholder til sidefod 5"/>
          <p:cNvSpPr>
            <a:spLocks noGrp="1"/>
          </p:cNvSpPr>
          <p:nvPr>
            <p:ph type="ftr" sz="quarter" idx="11"/>
          </p:nvPr>
        </p:nvSpPr>
        <p:spPr>
          <a:xfrm>
            <a:off x="301752" y="6410848"/>
            <a:ext cx="3584448" cy="365760"/>
          </a:xfrm>
        </p:spPr>
        <p:txBody>
          <a:bodyPr/>
          <a:lstStyle/>
          <a:p>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a-DK"/>
              <a:t>Klik for at redigere titeltypografi i masteren</a:t>
            </a:r>
            <a:endParaRPr kumimoji="0" lang="en-US"/>
          </a:p>
        </p:txBody>
      </p:sp>
      <p:sp>
        <p:nvSpPr>
          <p:cNvPr id="3" name="Pladsholder til lodret titel 2"/>
          <p:cNvSpPr>
            <a:spLocks noGrp="1"/>
          </p:cNvSpPr>
          <p:nvPr>
            <p:ph type="body" orient="vert" idx="1"/>
          </p:nvPr>
        </p:nvSpPr>
        <p:spPr/>
        <p:txBody>
          <a:bodyPr vert="eaVert"/>
          <a:lstStyle/>
          <a:p>
            <a:pPr lvl="0" eaLnBrk="1" latinLnBrk="0" hangingPunct="1"/>
            <a:r>
              <a:rPr lang="da-DK"/>
              <a:t>Klik for at redigere typografi i masteren</a:t>
            </a:r>
          </a:p>
          <a:p>
            <a:pPr lvl="1" eaLnBrk="1" latinLnBrk="0" hangingPunct="1"/>
            <a:r>
              <a:rPr lang="da-DK"/>
              <a:t>Andet niveau</a:t>
            </a:r>
          </a:p>
          <a:p>
            <a:pPr lvl="2" eaLnBrk="1" latinLnBrk="0" hangingPunct="1"/>
            <a:r>
              <a:rPr lang="da-DK"/>
              <a:t>Tredje niveau</a:t>
            </a:r>
          </a:p>
          <a:p>
            <a:pPr lvl="3" eaLnBrk="1" latinLnBrk="0" hangingPunct="1"/>
            <a:r>
              <a:rPr lang="da-DK"/>
              <a:t>Fjerde niveau</a:t>
            </a:r>
          </a:p>
          <a:p>
            <a:pPr lvl="4" eaLnBrk="1" latinLnBrk="0" hangingPunct="1"/>
            <a:r>
              <a:rPr lang="da-DK"/>
              <a:t>Femte niveau</a:t>
            </a:r>
            <a:endParaRPr kumimoji="0" lang="en-US"/>
          </a:p>
        </p:txBody>
      </p:sp>
      <p:sp>
        <p:nvSpPr>
          <p:cNvPr id="4" name="Pladsholder til dato 3"/>
          <p:cNvSpPr>
            <a:spLocks noGrp="1"/>
          </p:cNvSpPr>
          <p:nvPr>
            <p:ph type="dt" sz="half" idx="10"/>
          </p:nvPr>
        </p:nvSpPr>
        <p:spPr/>
        <p:txBody>
          <a:bodyPr/>
          <a:lstStyle/>
          <a:p>
            <a:fld id="{3F38CC1B-BC55-49FC-9817-4634F195EBFE}" type="datetimeFigureOut">
              <a:rPr lang="da-DK" smtClean="0"/>
              <a:pPr/>
              <a:t>06.11.2023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42138827-099E-4C65-BDF9-E856B23C855D}" type="slidenum">
              <a:rPr lang="da-DK" smtClean="0"/>
              <a:pPr/>
              <a:t>‹nr.›</a:t>
            </a:fld>
            <a:endParaRPr lang="da-DK"/>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bg>
      <p:bgRef idx="1001">
        <a:schemeClr val="bg2"/>
      </p:bgRef>
    </p:bg>
    <p:spTree>
      <p:nvGrpSpPr>
        <p:cNvPr id="1" name=""/>
        <p:cNvGrpSpPr/>
        <p:nvPr/>
      </p:nvGrpSpPr>
      <p:grpSpPr>
        <a:xfrm>
          <a:off x="0" y="0"/>
          <a:ext cx="0" cy="0"/>
          <a:chOff x="0" y="0"/>
          <a:chExt cx="0" cy="0"/>
        </a:xfrm>
      </p:grpSpPr>
      <p:sp>
        <p:nvSpPr>
          <p:cNvPr id="7" name="Rektangel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ktangel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ktangel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ktangel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ktangel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ktangel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Lige forbindelse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Pladsholder til diasnummer 5"/>
          <p:cNvSpPr>
            <a:spLocks noGrp="1"/>
          </p:cNvSpPr>
          <p:nvPr>
            <p:ph type="sldNum" sz="quarter" idx="12"/>
          </p:nvPr>
        </p:nvSpPr>
        <p:spPr>
          <a:xfrm>
            <a:off x="6915912" y="3009901"/>
            <a:ext cx="457200" cy="441325"/>
          </a:xfrm>
        </p:spPr>
        <p:txBody>
          <a:bodyPr/>
          <a:lstStyle/>
          <a:p>
            <a:fld id="{42138827-099E-4C65-BDF9-E856B23C855D}" type="slidenum">
              <a:rPr lang="da-DK" smtClean="0"/>
              <a:pPr/>
              <a:t>‹nr.›</a:t>
            </a:fld>
            <a:endParaRPr lang="da-DK"/>
          </a:p>
        </p:txBody>
      </p:sp>
      <p:sp>
        <p:nvSpPr>
          <p:cNvPr id="3" name="Pladsholder til lodret titel 2"/>
          <p:cNvSpPr>
            <a:spLocks noGrp="1"/>
          </p:cNvSpPr>
          <p:nvPr>
            <p:ph type="body" orient="vert" idx="1"/>
          </p:nvPr>
        </p:nvSpPr>
        <p:spPr>
          <a:xfrm>
            <a:off x="304800" y="304800"/>
            <a:ext cx="6553200" cy="5821366"/>
          </a:xfrm>
        </p:spPr>
        <p:txBody>
          <a:bodyPr vert="eaVert"/>
          <a:lstStyle/>
          <a:p>
            <a:pPr lvl="0" eaLnBrk="1" latinLnBrk="0" hangingPunct="1"/>
            <a:r>
              <a:rPr lang="da-DK"/>
              <a:t>Klik for at redigere typografi i masteren</a:t>
            </a:r>
          </a:p>
          <a:p>
            <a:pPr lvl="1" eaLnBrk="1" latinLnBrk="0" hangingPunct="1"/>
            <a:r>
              <a:rPr lang="da-DK"/>
              <a:t>Andet niveau</a:t>
            </a:r>
          </a:p>
          <a:p>
            <a:pPr lvl="2" eaLnBrk="1" latinLnBrk="0" hangingPunct="1"/>
            <a:r>
              <a:rPr lang="da-DK"/>
              <a:t>Tredje niveau</a:t>
            </a:r>
          </a:p>
          <a:p>
            <a:pPr lvl="3" eaLnBrk="1" latinLnBrk="0" hangingPunct="1"/>
            <a:r>
              <a:rPr lang="da-DK"/>
              <a:t>Fjerde niveau</a:t>
            </a:r>
          </a:p>
          <a:p>
            <a:pPr lvl="4" eaLnBrk="1" latinLnBrk="0" hangingPunct="1"/>
            <a:r>
              <a:rPr lang="da-DK"/>
              <a:t>Femte niveau</a:t>
            </a:r>
            <a:endParaRPr kumimoji="0" lang="en-US"/>
          </a:p>
        </p:txBody>
      </p:sp>
      <p:sp>
        <p:nvSpPr>
          <p:cNvPr id="4" name="Pladsholder til dato 3"/>
          <p:cNvSpPr>
            <a:spLocks noGrp="1"/>
          </p:cNvSpPr>
          <p:nvPr>
            <p:ph type="dt" sz="half" idx="10"/>
          </p:nvPr>
        </p:nvSpPr>
        <p:spPr/>
        <p:txBody>
          <a:bodyPr/>
          <a:lstStyle/>
          <a:p>
            <a:fld id="{3F38CC1B-BC55-49FC-9817-4634F195EBFE}" type="datetimeFigureOut">
              <a:rPr lang="da-DK" smtClean="0"/>
              <a:pPr/>
              <a:t>06.11.2023</a:t>
            </a:fld>
            <a:endParaRPr lang="da-DK"/>
          </a:p>
        </p:txBody>
      </p:sp>
      <p:sp>
        <p:nvSpPr>
          <p:cNvPr id="5" name="Pladsholder til sidefod 4"/>
          <p:cNvSpPr>
            <a:spLocks noGrp="1"/>
          </p:cNvSpPr>
          <p:nvPr>
            <p:ph type="ftr" sz="quarter" idx="11"/>
          </p:nvPr>
        </p:nvSpPr>
        <p:spPr/>
        <p:txBody>
          <a:bodyPr/>
          <a:lstStyle/>
          <a:p>
            <a:endParaRPr lang="da-DK"/>
          </a:p>
        </p:txBody>
      </p:sp>
      <p:sp>
        <p:nvSpPr>
          <p:cNvPr id="2" name="Lodret titel 1"/>
          <p:cNvSpPr>
            <a:spLocks noGrp="1"/>
          </p:cNvSpPr>
          <p:nvPr>
            <p:ph type="title" orient="vert"/>
          </p:nvPr>
        </p:nvSpPr>
        <p:spPr>
          <a:xfrm>
            <a:off x="7391400" y="304801"/>
            <a:ext cx="1447800" cy="5851525"/>
          </a:xfrm>
        </p:spPr>
        <p:txBody>
          <a:bodyPr vert="eaVert"/>
          <a:lstStyle/>
          <a:p>
            <a:r>
              <a:rPr kumimoji="0" lang="da-DK"/>
              <a:t>Klik for at redigere titeltypografi i masteren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ktangel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ktangel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ktangel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ktangel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ktangel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Pladsholder til dato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3F38CC1B-BC55-49FC-9817-4634F195EBFE}" type="datetimeFigureOut">
              <a:rPr lang="da-DK" smtClean="0"/>
              <a:pPr/>
              <a:t>06.11.2023</a:t>
            </a:fld>
            <a:endParaRPr lang="da-DK"/>
          </a:p>
        </p:txBody>
      </p:sp>
      <p:sp>
        <p:nvSpPr>
          <p:cNvPr id="3" name="Pladsholder til sidefod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da-DK"/>
          </a:p>
        </p:txBody>
      </p:sp>
      <p:sp>
        <p:nvSpPr>
          <p:cNvPr id="8" name="Rektangel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Lige forbindelse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Pladsholder til diasnumm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42138827-099E-4C65-BDF9-E856B23C855D}" type="slidenum">
              <a:rPr lang="da-DK" smtClean="0"/>
              <a:pPr/>
              <a:t>‹nr.›</a:t>
            </a:fld>
            <a:endParaRPr lang="da-DK"/>
          </a:p>
        </p:txBody>
      </p:sp>
      <p:sp>
        <p:nvSpPr>
          <p:cNvPr id="22" name="Pladsholder til titel 21"/>
          <p:cNvSpPr>
            <a:spLocks noGrp="1"/>
          </p:cNvSpPr>
          <p:nvPr>
            <p:ph type="title"/>
          </p:nvPr>
        </p:nvSpPr>
        <p:spPr>
          <a:xfrm>
            <a:off x="301752" y="228600"/>
            <a:ext cx="8534400" cy="758952"/>
          </a:xfrm>
          <a:prstGeom prst="rect">
            <a:avLst/>
          </a:prstGeom>
        </p:spPr>
        <p:txBody>
          <a:bodyPr vert="horz" anchor="b">
            <a:normAutofit/>
          </a:bodyPr>
          <a:lstStyle/>
          <a:p>
            <a:r>
              <a:rPr kumimoji="0" lang="da-DK"/>
              <a:t>Klik for at redigere titeltypografi i masteren</a:t>
            </a:r>
            <a:endParaRPr kumimoji="0" lang="en-US"/>
          </a:p>
        </p:txBody>
      </p:sp>
      <p:sp>
        <p:nvSpPr>
          <p:cNvPr id="13" name="Pladsholder til tekst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a-DK"/>
              <a:t>Klik for at redigere typografi i masteren</a:t>
            </a:r>
          </a:p>
          <a:p>
            <a:pPr lvl="1" eaLnBrk="1" latinLnBrk="0" hangingPunct="1"/>
            <a:r>
              <a:rPr kumimoji="0" lang="da-DK"/>
              <a:t>Andet niveau</a:t>
            </a:r>
          </a:p>
          <a:p>
            <a:pPr lvl="2" eaLnBrk="1" latinLnBrk="0" hangingPunct="1"/>
            <a:r>
              <a:rPr kumimoji="0" lang="da-DK"/>
              <a:t>Tredje niveau</a:t>
            </a:r>
          </a:p>
          <a:p>
            <a:pPr lvl="3" eaLnBrk="1" latinLnBrk="0" hangingPunct="1"/>
            <a:r>
              <a:rPr kumimoji="0" lang="da-DK"/>
              <a:t>Fjerde niveau</a:t>
            </a:r>
          </a:p>
          <a:p>
            <a:pPr lvl="4" eaLnBrk="1" latinLnBrk="0" hangingPunct="1"/>
            <a:r>
              <a:rPr kumimoji="0" lang="da-DK"/>
              <a:t>Femte niveau</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Kfmppj_gRN8" TargetMode="External"/><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audio" Target="../media/media4.mp3"/><Relationship Id="rId3" Type="http://schemas.microsoft.com/office/2007/relationships/media" Target="../media/media2.mp3"/><Relationship Id="rId7" Type="http://schemas.microsoft.com/office/2007/relationships/media" Target="../media/media4.mp3"/><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5" Type="http://schemas.microsoft.com/office/2007/relationships/media" Target="../media/media3.mp3"/><Relationship Id="rId10" Type="http://schemas.openxmlformats.org/officeDocument/2006/relationships/image" Target="../media/image6.png"/><Relationship Id="rId4" Type="http://schemas.openxmlformats.org/officeDocument/2006/relationships/audio" Target="../media/media2.mp3"/><Relationship Id="rId9"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8.tiff"/><Relationship Id="rId3" Type="http://schemas.microsoft.com/office/2007/relationships/media" Target="../media/media6.mp3"/><Relationship Id="rId7" Type="http://schemas.openxmlformats.org/officeDocument/2006/relationships/image" Target="../media/image7.tiff"/><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6.png"/><Relationship Id="rId5" Type="http://schemas.openxmlformats.org/officeDocument/2006/relationships/slideLayout" Target="../slideLayouts/slideLayout2.xml"/><Relationship Id="rId4" Type="http://schemas.openxmlformats.org/officeDocument/2006/relationships/audio" Target="../media/media6.mp3"/><Relationship Id="rId9" Type="http://schemas.openxmlformats.org/officeDocument/2006/relationships/image" Target="../media/image9.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KLjvfqnD0ws" TargetMode="External"/><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p:txBody>
          <a:bodyPr/>
          <a:lstStyle/>
          <a:p>
            <a:r>
              <a:rPr lang="da-DK" dirty="0"/>
              <a:t>Grundlæggende Rytmisk sangteknik</a:t>
            </a:r>
          </a:p>
        </p:txBody>
      </p:sp>
      <p:sp>
        <p:nvSpPr>
          <p:cNvPr id="2" name="Titel 1"/>
          <p:cNvSpPr>
            <a:spLocks noGrp="1"/>
          </p:cNvSpPr>
          <p:nvPr>
            <p:ph type="ctrTitle"/>
          </p:nvPr>
        </p:nvSpPr>
        <p:spPr/>
        <p:txBody>
          <a:bodyPr/>
          <a:lstStyle/>
          <a:p>
            <a:r>
              <a:rPr lang="da-DK" dirty="0"/>
              <a:t>Stemmen</a:t>
            </a:r>
          </a:p>
        </p:txBody>
      </p:sp>
      <p:pic>
        <p:nvPicPr>
          <p:cNvPr id="5" name="Billede 4" descr="singer.jpg"/>
          <p:cNvPicPr>
            <a:picLocks noChangeAspect="1"/>
          </p:cNvPicPr>
          <p:nvPr/>
        </p:nvPicPr>
        <p:blipFill>
          <a:blip r:embed="rId2"/>
          <a:stretch>
            <a:fillRect/>
          </a:stretch>
        </p:blipFill>
        <p:spPr>
          <a:xfrm>
            <a:off x="3071802" y="3214686"/>
            <a:ext cx="2714644" cy="295896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648DD1-2EA9-13AD-C368-6D77C64ED5BD}"/>
              </a:ext>
            </a:extLst>
          </p:cNvPr>
          <p:cNvSpPr>
            <a:spLocks noGrp="1"/>
          </p:cNvSpPr>
          <p:nvPr>
            <p:ph type="title"/>
          </p:nvPr>
        </p:nvSpPr>
        <p:spPr/>
        <p:txBody>
          <a:bodyPr/>
          <a:lstStyle/>
          <a:p>
            <a:r>
              <a:rPr lang="da-DK" dirty="0"/>
              <a:t>Just The </a:t>
            </a:r>
            <a:r>
              <a:rPr lang="da-DK" dirty="0" err="1"/>
              <a:t>Way</a:t>
            </a:r>
            <a:r>
              <a:rPr lang="da-DK" dirty="0"/>
              <a:t> </a:t>
            </a:r>
            <a:r>
              <a:rPr lang="da-DK" dirty="0" err="1"/>
              <a:t>You</a:t>
            </a:r>
            <a:r>
              <a:rPr lang="da-DK" dirty="0"/>
              <a:t> </a:t>
            </a:r>
            <a:r>
              <a:rPr lang="da-DK" dirty="0" err="1"/>
              <a:t>are</a:t>
            </a:r>
            <a:endParaRPr lang="da-DK" dirty="0"/>
          </a:p>
        </p:txBody>
      </p:sp>
      <p:sp>
        <p:nvSpPr>
          <p:cNvPr id="3" name="Pladsholder til indhold 2">
            <a:extLst>
              <a:ext uri="{FF2B5EF4-FFF2-40B4-BE49-F238E27FC236}">
                <a16:creationId xmlns:a16="http://schemas.microsoft.com/office/drawing/2014/main" id="{CF55E69D-1EBA-11EB-C952-67A9380C1DF3}"/>
              </a:ext>
            </a:extLst>
          </p:cNvPr>
          <p:cNvSpPr>
            <a:spLocks noGrp="1"/>
          </p:cNvSpPr>
          <p:nvPr>
            <p:ph sz="quarter" idx="1"/>
          </p:nvPr>
        </p:nvSpPr>
        <p:spPr/>
        <p:txBody>
          <a:bodyPr>
            <a:normAutofit/>
          </a:bodyPr>
          <a:lstStyle/>
          <a:p>
            <a:pPr marL="0" indent="0" algn="ctr">
              <a:buNone/>
            </a:pPr>
            <a:r>
              <a:rPr lang="da-DK" dirty="0" err="1"/>
              <a:t>When</a:t>
            </a:r>
            <a:r>
              <a:rPr lang="da-DK" dirty="0"/>
              <a:t> I </a:t>
            </a:r>
            <a:r>
              <a:rPr lang="da-DK" dirty="0" err="1"/>
              <a:t>see</a:t>
            </a:r>
            <a:r>
              <a:rPr lang="da-DK" dirty="0"/>
              <a:t> </a:t>
            </a:r>
            <a:r>
              <a:rPr lang="da-DK" dirty="0" err="1"/>
              <a:t>Your</a:t>
            </a:r>
            <a:r>
              <a:rPr lang="da-DK" dirty="0"/>
              <a:t> face</a:t>
            </a:r>
          </a:p>
          <a:p>
            <a:pPr marL="0" indent="0" algn="ctr">
              <a:buNone/>
            </a:pPr>
            <a:r>
              <a:rPr lang="da-DK" dirty="0" err="1"/>
              <a:t>There’s</a:t>
            </a:r>
            <a:r>
              <a:rPr lang="da-DK" dirty="0"/>
              <a:t> not a </a:t>
            </a:r>
            <a:r>
              <a:rPr lang="da-DK" dirty="0" err="1"/>
              <a:t>thing</a:t>
            </a:r>
            <a:r>
              <a:rPr lang="da-DK" dirty="0"/>
              <a:t> </a:t>
            </a:r>
            <a:r>
              <a:rPr lang="da-DK" dirty="0" err="1"/>
              <a:t>that</a:t>
            </a:r>
            <a:r>
              <a:rPr lang="da-DK" dirty="0"/>
              <a:t> I </a:t>
            </a:r>
            <a:r>
              <a:rPr lang="da-DK" dirty="0" err="1"/>
              <a:t>would</a:t>
            </a:r>
            <a:r>
              <a:rPr lang="da-DK" dirty="0"/>
              <a:t> </a:t>
            </a:r>
            <a:r>
              <a:rPr lang="da-DK" dirty="0" err="1"/>
              <a:t>change</a:t>
            </a:r>
            <a:endParaRPr lang="da-DK" dirty="0"/>
          </a:p>
          <a:p>
            <a:pPr marL="0" indent="0" algn="ctr">
              <a:buNone/>
            </a:pPr>
            <a:r>
              <a:rPr lang="da-DK" dirty="0"/>
              <a:t>Cause’ </a:t>
            </a:r>
            <a:r>
              <a:rPr lang="da-DK" dirty="0" err="1"/>
              <a:t>you’re</a:t>
            </a:r>
            <a:r>
              <a:rPr lang="da-DK" dirty="0"/>
              <a:t> </a:t>
            </a:r>
            <a:r>
              <a:rPr lang="da-DK" dirty="0" err="1"/>
              <a:t>amazing</a:t>
            </a:r>
            <a:endParaRPr lang="da-DK" dirty="0"/>
          </a:p>
          <a:p>
            <a:pPr marL="0" indent="0" algn="ctr">
              <a:buNone/>
            </a:pPr>
            <a:r>
              <a:rPr lang="da-DK" dirty="0"/>
              <a:t>Just the </a:t>
            </a:r>
            <a:r>
              <a:rPr lang="da-DK" dirty="0" err="1"/>
              <a:t>way</a:t>
            </a:r>
            <a:r>
              <a:rPr lang="da-DK" dirty="0"/>
              <a:t> </a:t>
            </a:r>
            <a:r>
              <a:rPr lang="da-DK" dirty="0" err="1"/>
              <a:t>you</a:t>
            </a:r>
            <a:r>
              <a:rPr lang="da-DK" dirty="0"/>
              <a:t> </a:t>
            </a:r>
            <a:r>
              <a:rPr lang="da-DK" dirty="0" err="1"/>
              <a:t>are</a:t>
            </a:r>
            <a:endParaRPr lang="da-DK" dirty="0"/>
          </a:p>
          <a:p>
            <a:pPr marL="0" indent="0" algn="ctr">
              <a:buNone/>
            </a:pPr>
            <a:endParaRPr lang="da-DK" dirty="0"/>
          </a:p>
          <a:p>
            <a:pPr marL="0" indent="0" algn="ctr">
              <a:buNone/>
            </a:pPr>
            <a:endParaRPr lang="da-DK" dirty="0"/>
          </a:p>
          <a:p>
            <a:pPr algn="ctr"/>
            <a:r>
              <a:rPr lang="da-DK" sz="1600" dirty="0"/>
              <a:t>korte/lange toner, </a:t>
            </a:r>
          </a:p>
          <a:p>
            <a:pPr algn="ctr"/>
            <a:r>
              <a:rPr lang="da-DK" sz="1600" dirty="0"/>
              <a:t>svagt/kraftigt, </a:t>
            </a:r>
          </a:p>
          <a:p>
            <a:pPr algn="ctr"/>
            <a:r>
              <a:rPr lang="da-DK" sz="1600" dirty="0"/>
              <a:t>glidende toner</a:t>
            </a:r>
          </a:p>
          <a:p>
            <a:pPr algn="ctr"/>
            <a:r>
              <a:rPr lang="da-DK" sz="1600" dirty="0"/>
              <a:t>(syngegrupper af 4, hvor en styrer)</a:t>
            </a:r>
          </a:p>
        </p:txBody>
      </p:sp>
    </p:spTree>
    <p:extLst>
      <p:ext uri="{BB962C8B-B14F-4D97-AF65-F5344CB8AC3E}">
        <p14:creationId xmlns:p14="http://schemas.microsoft.com/office/powerpoint/2010/main" val="3487246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Støtte</a:t>
            </a:r>
          </a:p>
        </p:txBody>
      </p:sp>
      <p:pic>
        <p:nvPicPr>
          <p:cNvPr id="4" name="Pladsholder til indhold 3" descr="Diafragma.jpg"/>
          <p:cNvPicPr>
            <a:picLocks noGrp="1" noChangeAspect="1"/>
          </p:cNvPicPr>
          <p:nvPr>
            <p:ph sz="half" idx="1"/>
          </p:nvPr>
        </p:nvPicPr>
        <p:blipFill>
          <a:blip r:embed="rId2">
            <a:clrChange>
              <a:clrFrom>
                <a:srgbClr val="FFFFFF"/>
              </a:clrFrom>
              <a:clrTo>
                <a:srgbClr val="FFFFFF">
                  <a:alpha val="0"/>
                </a:srgbClr>
              </a:clrTo>
            </a:clrChange>
          </a:blip>
          <a:stretch>
            <a:fillRect/>
          </a:stretch>
        </p:blipFill>
        <p:spPr>
          <a:xfrm>
            <a:off x="301625" y="1515515"/>
            <a:ext cx="4038600" cy="4393708"/>
          </a:xfrm>
        </p:spPr>
      </p:pic>
      <p:sp>
        <p:nvSpPr>
          <p:cNvPr id="6" name="Pladsholder til indhold 5"/>
          <p:cNvSpPr>
            <a:spLocks noGrp="1"/>
          </p:cNvSpPr>
          <p:nvPr>
            <p:ph sz="half" idx="2"/>
          </p:nvPr>
        </p:nvSpPr>
        <p:spPr/>
        <p:txBody>
          <a:bodyPr>
            <a:normAutofit fontScale="92500" lnSpcReduction="10000"/>
          </a:bodyPr>
          <a:lstStyle/>
          <a:p>
            <a:r>
              <a:rPr lang="da-DK" i="1" dirty="0" err="1"/>
              <a:t>Diafragma</a:t>
            </a:r>
            <a:r>
              <a:rPr lang="da-DK" dirty="0"/>
              <a:t> er vores mellemgulvsmuskel, som er formet som en faldskærm, der er fastgjort hele vejen rundt på de nederste ribben</a:t>
            </a:r>
          </a:p>
          <a:p>
            <a:pPr lvl="0"/>
            <a:r>
              <a:rPr lang="da-DK" dirty="0" err="1"/>
              <a:t>Diafragma</a:t>
            </a:r>
            <a:r>
              <a:rPr lang="da-DK" dirty="0"/>
              <a:t> er den muskel, der styrer vore </a:t>
            </a:r>
            <a:r>
              <a:rPr lang="da-DK" dirty="0" err="1"/>
              <a:t>ind-</a:t>
            </a:r>
            <a:r>
              <a:rPr lang="da-DK" dirty="0"/>
              <a:t> og udånding uden at vi tænker over det. Når man træner støtte, så blander man sig bevidst i denne proces – og øver sig i at holde igen på udåndingen</a:t>
            </a:r>
          </a:p>
          <a:p>
            <a:endParaRPr lang="da-DK"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Øvelser</a:t>
            </a:r>
          </a:p>
        </p:txBody>
      </p:sp>
      <p:sp>
        <p:nvSpPr>
          <p:cNvPr id="6" name="Pladsholder til indhold 5"/>
          <p:cNvSpPr>
            <a:spLocks noGrp="1"/>
          </p:cNvSpPr>
          <p:nvPr>
            <p:ph sz="quarter" idx="1"/>
          </p:nvPr>
        </p:nvSpPr>
        <p:spPr/>
        <p:txBody>
          <a:bodyPr>
            <a:normAutofit fontScale="92500" lnSpcReduction="20000"/>
          </a:bodyPr>
          <a:lstStyle/>
          <a:p>
            <a:pPr lvl="0"/>
            <a:r>
              <a:rPr lang="da-DK" dirty="0"/>
              <a:t>Hold en hånd på solar plexus og en hånd på maven ved navlen. Træk vejret ind og mærk begge hænde bevæge sig udad. Pust ud og mærk begge hænder bevæge sig indad. Træk vejret ind igen og hold hånden ved solar plexus ude, mens hånden ved maven bevæger sig indad ved udåndingen – dette er støtte.</a:t>
            </a:r>
          </a:p>
          <a:p>
            <a:pPr lvl="0"/>
            <a:r>
              <a:rPr lang="da-DK" dirty="0"/>
              <a:t>Sæt hænderne i taljen og slap helt af. Host så og mærk at musklerne i siden presser hænderne udad. Slap af igen og spænd så disse muskler uden at hoste og mærk, at her er solar plexus også spændt. Sig en lang </a:t>
            </a:r>
            <a:r>
              <a:rPr lang="da-DK" dirty="0" err="1"/>
              <a:t>sss-lyd</a:t>
            </a:r>
            <a:r>
              <a:rPr lang="da-DK" dirty="0"/>
              <a:t> og mærk, at når maven bevæger sig ind, bevæger musklerne i taljen og solar plexus sig udad. Denne modstand er støtte. </a:t>
            </a:r>
          </a:p>
          <a:p>
            <a:pPr lvl="0"/>
            <a:r>
              <a:rPr lang="da-DK" dirty="0"/>
              <a:t>Skub mod hinanden (parvis)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Hvordan kommer lyden?</a:t>
            </a:r>
          </a:p>
        </p:txBody>
      </p:sp>
      <p:pic>
        <p:nvPicPr>
          <p:cNvPr id="4" name="Pladsholder til indhold 3" descr="stemmebånd.jpg"/>
          <p:cNvPicPr>
            <a:picLocks noGrp="1" noChangeAspect="1"/>
          </p:cNvPicPr>
          <p:nvPr>
            <p:ph sz="half" idx="1"/>
          </p:nvPr>
        </p:nvPicPr>
        <p:blipFill>
          <a:blip r:embed="rId2"/>
          <a:stretch>
            <a:fillRect/>
          </a:stretch>
        </p:blipFill>
        <p:spPr>
          <a:xfrm>
            <a:off x="428596" y="1571612"/>
            <a:ext cx="3619525" cy="2714644"/>
          </a:xfrm>
        </p:spPr>
      </p:pic>
      <p:sp>
        <p:nvSpPr>
          <p:cNvPr id="5" name="Pladsholder til indhold 4"/>
          <p:cNvSpPr>
            <a:spLocks noGrp="1"/>
          </p:cNvSpPr>
          <p:nvPr>
            <p:ph sz="half" idx="2"/>
          </p:nvPr>
        </p:nvSpPr>
        <p:spPr/>
        <p:txBody>
          <a:bodyPr/>
          <a:lstStyle/>
          <a:p>
            <a:r>
              <a:rPr lang="da-DK" dirty="0"/>
              <a:t>Stemmebåndene frembringer lyden</a:t>
            </a:r>
          </a:p>
          <a:p>
            <a:r>
              <a:rPr lang="da-DK" dirty="0"/>
              <a:t>Korte og tynde stemmebånd = høje lyde</a:t>
            </a:r>
          </a:p>
          <a:p>
            <a:r>
              <a:rPr lang="da-DK" dirty="0"/>
              <a:t>Lange og tykke stemmebånd = dybe lyde</a:t>
            </a:r>
          </a:p>
          <a:p>
            <a:r>
              <a:rPr lang="da-DK" dirty="0">
                <a:hlinkClick r:id="rId3"/>
              </a:rPr>
              <a:t>Drengens stemmebånd bliver meget længere, når de kommer i puberteten</a:t>
            </a:r>
            <a:endParaRPr lang="da-DK"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De 4 funktioner – de 4 gear</a:t>
            </a:r>
          </a:p>
        </p:txBody>
      </p:sp>
      <p:graphicFrame>
        <p:nvGraphicFramePr>
          <p:cNvPr id="6" name="Pladsholder til indhold 5"/>
          <p:cNvGraphicFramePr>
            <a:graphicFrameLocks noGrp="1"/>
          </p:cNvGraphicFramePr>
          <p:nvPr>
            <p:ph sz="quarter" idx="1"/>
            <p:extLst>
              <p:ext uri="{D42A27DB-BD31-4B8C-83A1-F6EECF244321}">
                <p14:modId xmlns:p14="http://schemas.microsoft.com/office/powerpoint/2010/main" val="1172079345"/>
              </p:ext>
            </p:extLst>
          </p:nvPr>
        </p:nvGraphicFramePr>
        <p:xfrm>
          <a:off x="301625" y="1527175"/>
          <a:ext cx="8504240" cy="3901440"/>
        </p:xfrm>
        <a:graphic>
          <a:graphicData uri="http://schemas.openxmlformats.org/drawingml/2006/table">
            <a:tbl>
              <a:tblPr firstRow="1" bandRow="1">
                <a:tableStyleId>{5C22544A-7EE6-4342-B048-85BDC9FD1C3A}</a:tableStyleId>
              </a:tblPr>
              <a:tblGrid>
                <a:gridCol w="2126060">
                  <a:extLst>
                    <a:ext uri="{9D8B030D-6E8A-4147-A177-3AD203B41FA5}">
                      <a16:colId xmlns:a16="http://schemas.microsoft.com/office/drawing/2014/main" val="20000"/>
                    </a:ext>
                  </a:extLst>
                </a:gridCol>
                <a:gridCol w="2126060">
                  <a:extLst>
                    <a:ext uri="{9D8B030D-6E8A-4147-A177-3AD203B41FA5}">
                      <a16:colId xmlns:a16="http://schemas.microsoft.com/office/drawing/2014/main" val="20001"/>
                    </a:ext>
                  </a:extLst>
                </a:gridCol>
                <a:gridCol w="2126060">
                  <a:extLst>
                    <a:ext uri="{9D8B030D-6E8A-4147-A177-3AD203B41FA5}">
                      <a16:colId xmlns:a16="http://schemas.microsoft.com/office/drawing/2014/main" val="20002"/>
                    </a:ext>
                  </a:extLst>
                </a:gridCol>
                <a:gridCol w="2126060">
                  <a:extLst>
                    <a:ext uri="{9D8B030D-6E8A-4147-A177-3AD203B41FA5}">
                      <a16:colId xmlns:a16="http://schemas.microsoft.com/office/drawing/2014/main" val="20003"/>
                    </a:ext>
                  </a:extLst>
                </a:gridCol>
              </a:tblGrid>
              <a:tr h="370840">
                <a:tc>
                  <a:txBody>
                    <a:bodyPr/>
                    <a:lstStyle/>
                    <a:p>
                      <a:pPr>
                        <a:spcAft>
                          <a:spcPts val="0"/>
                        </a:spcAft>
                      </a:pPr>
                      <a:endParaRPr lang="da-DK" sz="1200" dirty="0">
                        <a:latin typeface="Times New Roman"/>
                        <a:ea typeface="Times New Roman"/>
                      </a:endParaRPr>
                    </a:p>
                    <a:p>
                      <a:pPr>
                        <a:spcAft>
                          <a:spcPts val="0"/>
                        </a:spcAft>
                      </a:pPr>
                      <a:r>
                        <a:rPr lang="da-DK" sz="1400" b="1" dirty="0">
                          <a:latin typeface="Arial Narrow"/>
                          <a:ea typeface="Times New Roman"/>
                        </a:rPr>
                        <a:t>”Gear”</a:t>
                      </a:r>
                      <a:endParaRPr lang="da-DK" sz="1200" dirty="0">
                        <a:latin typeface="Times New Roman"/>
                        <a:ea typeface="Times New Roman"/>
                      </a:endParaRPr>
                    </a:p>
                  </a:txBody>
                  <a:tcPr marL="44450" marR="44450" marT="0" marB="0"/>
                </a:tc>
                <a:tc>
                  <a:txBody>
                    <a:bodyPr/>
                    <a:lstStyle/>
                    <a:p>
                      <a:pPr>
                        <a:spcAft>
                          <a:spcPts val="0"/>
                        </a:spcAft>
                      </a:pPr>
                      <a:endParaRPr lang="da-DK" sz="1400" b="1" kern="0">
                        <a:latin typeface="Arial Narrow"/>
                      </a:endParaRPr>
                    </a:p>
                    <a:p>
                      <a:pPr>
                        <a:spcAft>
                          <a:spcPts val="0"/>
                        </a:spcAft>
                      </a:pPr>
                      <a:r>
                        <a:rPr lang="da-DK" sz="1400" b="1" kern="0">
                          <a:latin typeface="Arial Narrow"/>
                        </a:rPr>
                        <a:t>Karakter</a:t>
                      </a:r>
                      <a:endParaRPr lang="da-DK" sz="1000" b="1" kern="0">
                        <a:latin typeface="Times New Roman"/>
                      </a:endParaRPr>
                    </a:p>
                  </a:txBody>
                  <a:tcPr marL="44450" marR="44450" marT="0" marB="0"/>
                </a:tc>
                <a:tc>
                  <a:txBody>
                    <a:bodyPr/>
                    <a:lstStyle/>
                    <a:p>
                      <a:pPr>
                        <a:spcAft>
                          <a:spcPts val="0"/>
                        </a:spcAft>
                      </a:pPr>
                      <a:endParaRPr lang="da-DK" sz="1400" b="1" kern="0">
                        <a:latin typeface="Arial Narrow"/>
                      </a:endParaRPr>
                    </a:p>
                    <a:p>
                      <a:pPr>
                        <a:spcAft>
                          <a:spcPts val="0"/>
                        </a:spcAft>
                      </a:pPr>
                      <a:r>
                        <a:rPr lang="da-DK" sz="1400" b="1" kern="0">
                          <a:latin typeface="Arial Narrow"/>
                        </a:rPr>
                        <a:t>Metode</a:t>
                      </a:r>
                      <a:endParaRPr lang="da-DK" sz="1000" b="1" kern="0">
                        <a:latin typeface="Times New Roman"/>
                      </a:endParaRPr>
                    </a:p>
                  </a:txBody>
                  <a:tcPr marL="44450" marR="44450" marT="0" marB="0"/>
                </a:tc>
                <a:tc>
                  <a:txBody>
                    <a:bodyPr/>
                    <a:lstStyle/>
                    <a:p>
                      <a:pPr>
                        <a:spcAft>
                          <a:spcPts val="0"/>
                        </a:spcAft>
                      </a:pPr>
                      <a:endParaRPr lang="da-DK" sz="1400" b="1" kern="0">
                        <a:latin typeface="Arial Narrow"/>
                      </a:endParaRPr>
                    </a:p>
                    <a:p>
                      <a:pPr>
                        <a:spcAft>
                          <a:spcPts val="0"/>
                        </a:spcAft>
                      </a:pPr>
                      <a:r>
                        <a:rPr lang="da-DK" sz="1400" b="1" kern="0">
                          <a:latin typeface="Arial Narrow"/>
                        </a:rPr>
                        <a:t>Vokaler</a:t>
                      </a:r>
                      <a:endParaRPr lang="da-DK" sz="1000" b="1" kern="0">
                        <a:latin typeface="Times New Roman"/>
                      </a:endParaRPr>
                    </a:p>
                  </a:txBody>
                  <a:tcPr marL="44450" marR="44450" marT="0" marB="0"/>
                </a:tc>
                <a:extLst>
                  <a:ext uri="{0D108BD9-81ED-4DB2-BD59-A6C34878D82A}">
                    <a16:rowId xmlns:a16="http://schemas.microsoft.com/office/drawing/2014/main" val="10000"/>
                  </a:ext>
                </a:extLst>
              </a:tr>
              <a:tr h="370840">
                <a:tc>
                  <a:txBody>
                    <a:bodyPr/>
                    <a:lstStyle/>
                    <a:p>
                      <a:pPr>
                        <a:spcAft>
                          <a:spcPts val="0"/>
                        </a:spcAft>
                      </a:pPr>
                      <a:endParaRPr lang="da-DK" sz="1200">
                        <a:latin typeface="Times New Roman"/>
                        <a:ea typeface="Times New Roman"/>
                      </a:endParaRPr>
                    </a:p>
                    <a:p>
                      <a:pPr>
                        <a:spcAft>
                          <a:spcPts val="0"/>
                        </a:spcAft>
                      </a:pPr>
                      <a:r>
                        <a:rPr lang="da-DK" sz="1200">
                          <a:latin typeface="Times New Roman"/>
                          <a:ea typeface="Times New Roman"/>
                        </a:rPr>
                        <a:t>1. Neutral</a:t>
                      </a:r>
                    </a:p>
                  </a:txBody>
                  <a:tcPr marL="44450" marR="44450" marT="0" marB="0"/>
                </a:tc>
                <a:tc>
                  <a:txBody>
                    <a:bodyPr/>
                    <a:lstStyle/>
                    <a:p>
                      <a:pPr>
                        <a:spcAft>
                          <a:spcPts val="0"/>
                        </a:spcAft>
                      </a:pPr>
                      <a:endParaRPr lang="da-DK" sz="1200">
                        <a:latin typeface="Times New Roman"/>
                        <a:ea typeface="Times New Roman"/>
                      </a:endParaRPr>
                    </a:p>
                    <a:p>
                      <a:pPr>
                        <a:spcAft>
                          <a:spcPts val="0"/>
                        </a:spcAft>
                      </a:pPr>
                      <a:r>
                        <a:rPr lang="da-DK" sz="1200">
                          <a:latin typeface="Times New Roman"/>
                          <a:ea typeface="Times New Roman"/>
                        </a:rPr>
                        <a:t>Afslappet, ’naturlig’, må gerne være luftfyldt!</a:t>
                      </a:r>
                    </a:p>
                  </a:txBody>
                  <a:tcPr marL="44450" marR="44450" marT="0" marB="0"/>
                </a:tc>
                <a:tc>
                  <a:txBody>
                    <a:bodyPr/>
                    <a:lstStyle/>
                    <a:p>
                      <a:pPr>
                        <a:spcAft>
                          <a:spcPts val="0"/>
                        </a:spcAft>
                      </a:pPr>
                      <a:endParaRPr lang="da-DK" sz="1200">
                        <a:latin typeface="Times New Roman"/>
                        <a:ea typeface="Times New Roman"/>
                      </a:endParaRPr>
                    </a:p>
                    <a:p>
                      <a:pPr>
                        <a:spcAft>
                          <a:spcPts val="0"/>
                        </a:spcAft>
                      </a:pPr>
                      <a:r>
                        <a:rPr lang="da-DK" sz="1200">
                          <a:latin typeface="Times New Roman"/>
                          <a:ea typeface="Times New Roman"/>
                        </a:rPr>
                        <a:t>Løs kæbe, afslappet tunge – den mest umiddelbare måde at synge på!</a:t>
                      </a:r>
                    </a:p>
                  </a:txBody>
                  <a:tcPr marL="44450" marR="44450" marT="0" marB="0"/>
                </a:tc>
                <a:tc>
                  <a:txBody>
                    <a:bodyPr/>
                    <a:lstStyle/>
                    <a:p>
                      <a:pPr>
                        <a:spcAft>
                          <a:spcPts val="0"/>
                        </a:spcAft>
                      </a:pPr>
                      <a:endParaRPr lang="da-DK" sz="1200" dirty="0">
                        <a:latin typeface="Times New Roman"/>
                        <a:ea typeface="Times New Roman"/>
                      </a:endParaRPr>
                    </a:p>
                    <a:p>
                      <a:pPr>
                        <a:spcAft>
                          <a:spcPts val="0"/>
                        </a:spcAft>
                      </a:pPr>
                      <a:r>
                        <a:rPr lang="da-DK" sz="1200" dirty="0">
                          <a:latin typeface="Times New Roman"/>
                          <a:ea typeface="Times New Roman"/>
                        </a:rPr>
                        <a:t>Alle (eks 34)</a:t>
                      </a:r>
                    </a:p>
                  </a:txBody>
                  <a:tcPr marL="44450" marR="44450" marT="0" marB="0"/>
                </a:tc>
                <a:extLst>
                  <a:ext uri="{0D108BD9-81ED-4DB2-BD59-A6C34878D82A}">
                    <a16:rowId xmlns:a16="http://schemas.microsoft.com/office/drawing/2014/main" val="10001"/>
                  </a:ext>
                </a:extLst>
              </a:tr>
              <a:tr h="370840">
                <a:tc>
                  <a:txBody>
                    <a:bodyPr/>
                    <a:lstStyle/>
                    <a:p>
                      <a:pPr>
                        <a:spcAft>
                          <a:spcPts val="0"/>
                        </a:spcAft>
                      </a:pPr>
                      <a:endParaRPr lang="da-DK" sz="1200">
                        <a:latin typeface="Times New Roman"/>
                        <a:ea typeface="Times New Roman"/>
                      </a:endParaRPr>
                    </a:p>
                    <a:p>
                      <a:pPr>
                        <a:spcAft>
                          <a:spcPts val="0"/>
                        </a:spcAft>
                      </a:pPr>
                      <a:r>
                        <a:rPr lang="da-DK" sz="1200">
                          <a:latin typeface="Times New Roman"/>
                          <a:ea typeface="Times New Roman"/>
                        </a:rPr>
                        <a:t>2. Curbing</a:t>
                      </a:r>
                    </a:p>
                  </a:txBody>
                  <a:tcPr marL="44450" marR="44450" marT="0" marB="0"/>
                </a:tc>
                <a:tc>
                  <a:txBody>
                    <a:bodyPr/>
                    <a:lstStyle/>
                    <a:p>
                      <a:pPr>
                        <a:spcAft>
                          <a:spcPts val="0"/>
                        </a:spcAft>
                      </a:pPr>
                      <a:endParaRPr lang="da-DK" sz="1200">
                        <a:latin typeface="Times New Roman"/>
                        <a:ea typeface="Times New Roman"/>
                      </a:endParaRPr>
                    </a:p>
                    <a:p>
                      <a:pPr>
                        <a:spcAft>
                          <a:spcPts val="0"/>
                        </a:spcAft>
                      </a:pPr>
                      <a:r>
                        <a:rPr lang="da-DK" sz="1200">
                          <a:latin typeface="Times New Roman"/>
                          <a:ea typeface="Times New Roman"/>
                        </a:rPr>
                        <a:t>Tilbageholdt, klynkende, poppet, medium lydstyrke, ingen luft!</a:t>
                      </a:r>
                    </a:p>
                  </a:txBody>
                  <a:tcPr marL="44450" marR="44450" marT="0" marB="0"/>
                </a:tc>
                <a:tc>
                  <a:txBody>
                    <a:bodyPr/>
                    <a:lstStyle/>
                    <a:p>
                      <a:pPr>
                        <a:spcAft>
                          <a:spcPts val="0"/>
                        </a:spcAft>
                      </a:pPr>
                      <a:endParaRPr lang="da-DK" sz="1200">
                        <a:latin typeface="Times New Roman"/>
                        <a:ea typeface="Times New Roman"/>
                      </a:endParaRPr>
                    </a:p>
                    <a:p>
                      <a:pPr>
                        <a:spcAft>
                          <a:spcPts val="0"/>
                        </a:spcAft>
                      </a:pPr>
                      <a:r>
                        <a:rPr lang="da-DK" sz="1200">
                          <a:latin typeface="Times New Roman"/>
                          <a:ea typeface="Times New Roman"/>
                        </a:rPr>
                        <a:t>’Hold’ (= løfte- /inden-host-fornemmelse) / som at synge på grådgrænsen</a:t>
                      </a:r>
                    </a:p>
                  </a:txBody>
                  <a:tcPr marL="44450" marR="44450" marT="0" marB="0"/>
                </a:tc>
                <a:tc>
                  <a:txBody>
                    <a:bodyPr/>
                    <a:lstStyle/>
                    <a:p>
                      <a:pPr>
                        <a:spcAft>
                          <a:spcPts val="0"/>
                        </a:spcAft>
                      </a:pPr>
                      <a:endParaRPr lang="da-DK" sz="1200" dirty="0">
                        <a:latin typeface="Times New Roman"/>
                        <a:ea typeface="Times New Roman"/>
                      </a:endParaRPr>
                    </a:p>
                    <a:p>
                      <a:pPr>
                        <a:spcAft>
                          <a:spcPts val="0"/>
                        </a:spcAft>
                      </a:pPr>
                      <a:r>
                        <a:rPr lang="da-DK" sz="1200" dirty="0">
                          <a:latin typeface="Times New Roman"/>
                          <a:ea typeface="Times New Roman"/>
                        </a:rPr>
                        <a:t>o, e (eks 36)</a:t>
                      </a:r>
                    </a:p>
                  </a:txBody>
                  <a:tcPr marL="44450" marR="44450" marT="0" marB="0"/>
                </a:tc>
                <a:extLst>
                  <a:ext uri="{0D108BD9-81ED-4DB2-BD59-A6C34878D82A}">
                    <a16:rowId xmlns:a16="http://schemas.microsoft.com/office/drawing/2014/main" val="10002"/>
                  </a:ext>
                </a:extLst>
              </a:tr>
              <a:tr h="370840">
                <a:tc>
                  <a:txBody>
                    <a:bodyPr/>
                    <a:lstStyle/>
                    <a:p>
                      <a:pPr>
                        <a:spcAft>
                          <a:spcPts val="0"/>
                        </a:spcAft>
                      </a:pPr>
                      <a:endParaRPr lang="da-DK" sz="1200">
                        <a:latin typeface="Times New Roman"/>
                        <a:ea typeface="Times New Roman"/>
                      </a:endParaRPr>
                    </a:p>
                    <a:p>
                      <a:pPr>
                        <a:spcAft>
                          <a:spcPts val="0"/>
                        </a:spcAft>
                      </a:pPr>
                      <a:r>
                        <a:rPr lang="da-DK" sz="1200">
                          <a:latin typeface="Times New Roman"/>
                          <a:ea typeface="Times New Roman"/>
                        </a:rPr>
                        <a:t>3. Overdrive</a:t>
                      </a:r>
                    </a:p>
                  </a:txBody>
                  <a:tcPr marL="44450" marR="44450" marT="0" marB="0"/>
                </a:tc>
                <a:tc>
                  <a:txBody>
                    <a:bodyPr/>
                    <a:lstStyle/>
                    <a:p>
                      <a:pPr>
                        <a:spcAft>
                          <a:spcPts val="0"/>
                        </a:spcAft>
                      </a:pPr>
                      <a:endParaRPr lang="da-DK" sz="1200">
                        <a:latin typeface="Times New Roman"/>
                        <a:ea typeface="Times New Roman"/>
                      </a:endParaRPr>
                    </a:p>
                    <a:p>
                      <a:pPr>
                        <a:spcAft>
                          <a:spcPts val="0"/>
                        </a:spcAft>
                      </a:pPr>
                      <a:r>
                        <a:rPr lang="da-DK" sz="1200">
                          <a:latin typeface="Times New Roman"/>
                          <a:ea typeface="Times New Roman"/>
                        </a:rPr>
                        <a:t>Rock’et, råbende, høj lydstyrke – må ikke være forsigtig! Ingen luft!</a:t>
                      </a:r>
                    </a:p>
                  </a:txBody>
                  <a:tcPr marL="44450" marR="44450" marT="0" marB="0"/>
                </a:tc>
                <a:tc>
                  <a:txBody>
                    <a:bodyPr/>
                    <a:lstStyle/>
                    <a:p>
                      <a:pPr>
                        <a:spcAft>
                          <a:spcPts val="0"/>
                        </a:spcAft>
                      </a:pPr>
                      <a:endParaRPr lang="da-DK" sz="1200">
                        <a:latin typeface="Times New Roman"/>
                        <a:ea typeface="Times New Roman"/>
                      </a:endParaRPr>
                    </a:p>
                    <a:p>
                      <a:pPr>
                        <a:spcAft>
                          <a:spcPts val="0"/>
                        </a:spcAft>
                      </a:pPr>
                      <a:r>
                        <a:rPr lang="da-DK" sz="1200">
                          <a:latin typeface="Times New Roman"/>
                          <a:ea typeface="Times New Roman"/>
                        </a:rPr>
                        <a:t>’Bid’ (som at bide i et æble)/ som at råbe efter nogen, der er langt væk</a:t>
                      </a:r>
                    </a:p>
                  </a:txBody>
                  <a:tcPr marL="44450" marR="44450" marT="0" marB="0"/>
                </a:tc>
                <a:tc>
                  <a:txBody>
                    <a:bodyPr/>
                    <a:lstStyle/>
                    <a:p>
                      <a:pPr>
                        <a:spcAft>
                          <a:spcPts val="0"/>
                        </a:spcAft>
                      </a:pPr>
                      <a:endParaRPr lang="da-DK" sz="1200" dirty="0">
                        <a:latin typeface="Times New Roman"/>
                        <a:ea typeface="Times New Roman"/>
                      </a:endParaRPr>
                    </a:p>
                    <a:p>
                      <a:pPr>
                        <a:spcAft>
                          <a:spcPts val="0"/>
                        </a:spcAft>
                      </a:pPr>
                      <a:r>
                        <a:rPr lang="da-DK" sz="1200" dirty="0">
                          <a:latin typeface="Times New Roman"/>
                          <a:ea typeface="Times New Roman"/>
                        </a:rPr>
                        <a:t>æ, å (eks 35)</a:t>
                      </a:r>
                    </a:p>
                  </a:txBody>
                  <a:tcPr marL="44450" marR="44450" marT="0" marB="0"/>
                </a:tc>
                <a:extLst>
                  <a:ext uri="{0D108BD9-81ED-4DB2-BD59-A6C34878D82A}">
                    <a16:rowId xmlns:a16="http://schemas.microsoft.com/office/drawing/2014/main" val="10003"/>
                  </a:ext>
                </a:extLst>
              </a:tr>
              <a:tr h="370840">
                <a:tc>
                  <a:txBody>
                    <a:bodyPr/>
                    <a:lstStyle/>
                    <a:p>
                      <a:pPr>
                        <a:spcAft>
                          <a:spcPts val="0"/>
                        </a:spcAft>
                      </a:pPr>
                      <a:endParaRPr lang="da-DK" sz="1200" dirty="0">
                        <a:latin typeface="Times New Roman"/>
                        <a:ea typeface="Times New Roman"/>
                      </a:endParaRPr>
                    </a:p>
                    <a:p>
                      <a:pPr>
                        <a:spcAft>
                          <a:spcPts val="0"/>
                        </a:spcAft>
                      </a:pPr>
                      <a:r>
                        <a:rPr lang="da-DK" sz="1200" dirty="0">
                          <a:latin typeface="Times New Roman"/>
                          <a:ea typeface="Times New Roman"/>
                        </a:rPr>
                        <a:t>4. </a:t>
                      </a:r>
                      <a:r>
                        <a:rPr lang="da-DK" sz="1200" dirty="0" err="1">
                          <a:latin typeface="Times New Roman"/>
                          <a:ea typeface="Times New Roman"/>
                        </a:rPr>
                        <a:t>Belting</a:t>
                      </a:r>
                      <a:endParaRPr lang="da-DK" sz="1200" dirty="0">
                        <a:latin typeface="Times New Roman"/>
                        <a:ea typeface="Times New Roman"/>
                      </a:endParaRPr>
                    </a:p>
                  </a:txBody>
                  <a:tcPr marL="44450" marR="44450" marT="0" marB="0"/>
                </a:tc>
                <a:tc>
                  <a:txBody>
                    <a:bodyPr/>
                    <a:lstStyle/>
                    <a:p>
                      <a:pPr>
                        <a:spcAft>
                          <a:spcPts val="0"/>
                        </a:spcAft>
                      </a:pPr>
                      <a:endParaRPr lang="da-DK" sz="1200" dirty="0">
                        <a:latin typeface="Times New Roman"/>
                        <a:ea typeface="Times New Roman"/>
                      </a:endParaRPr>
                    </a:p>
                    <a:p>
                      <a:pPr>
                        <a:spcAft>
                          <a:spcPts val="0"/>
                        </a:spcAft>
                      </a:pPr>
                      <a:r>
                        <a:rPr lang="da-DK" sz="1200" dirty="0">
                          <a:latin typeface="Times New Roman"/>
                          <a:ea typeface="Times New Roman"/>
                        </a:rPr>
                        <a:t>Skrigende, ’metallisk’, ingen luft!</a:t>
                      </a:r>
                    </a:p>
                  </a:txBody>
                  <a:tcPr marL="44450" marR="44450" marT="0" marB="0"/>
                </a:tc>
                <a:tc>
                  <a:txBody>
                    <a:bodyPr/>
                    <a:lstStyle/>
                    <a:p>
                      <a:pPr>
                        <a:spcAft>
                          <a:spcPts val="0"/>
                        </a:spcAft>
                      </a:pPr>
                      <a:endParaRPr lang="da-DK" sz="1200">
                        <a:latin typeface="Times New Roman"/>
                        <a:ea typeface="Times New Roman"/>
                      </a:endParaRPr>
                    </a:p>
                    <a:p>
                      <a:pPr>
                        <a:spcAft>
                          <a:spcPts val="0"/>
                        </a:spcAft>
                      </a:pPr>
                      <a:r>
                        <a:rPr lang="da-DK" sz="1200">
                          <a:latin typeface="Times New Roman"/>
                          <a:ea typeface="Times New Roman"/>
                        </a:rPr>
                        <a:t>’Twang’ (= høj strube, tillukket strubelåg) / som at gnægge som en heks, som at skulle trække en masse energi igennem en smal sprække, som at alt foran en flytter sig for lyden</a:t>
                      </a:r>
                    </a:p>
                  </a:txBody>
                  <a:tcPr marL="44450" marR="44450" marT="0" marB="0"/>
                </a:tc>
                <a:tc>
                  <a:txBody>
                    <a:bodyPr/>
                    <a:lstStyle/>
                    <a:p>
                      <a:pPr>
                        <a:spcAft>
                          <a:spcPts val="0"/>
                        </a:spcAft>
                      </a:pPr>
                      <a:endParaRPr lang="da-DK" sz="1200" dirty="0">
                        <a:latin typeface="Times New Roman"/>
                        <a:ea typeface="Times New Roman"/>
                      </a:endParaRPr>
                    </a:p>
                    <a:p>
                      <a:pPr>
                        <a:spcAft>
                          <a:spcPts val="0"/>
                        </a:spcAft>
                      </a:pPr>
                      <a:r>
                        <a:rPr lang="da-DK" sz="1200" dirty="0">
                          <a:latin typeface="Times New Roman"/>
                          <a:ea typeface="Times New Roman"/>
                        </a:rPr>
                        <a:t>æ, å, a, e (eks</a:t>
                      </a:r>
                      <a:r>
                        <a:rPr lang="da-DK" sz="1200" baseline="0" dirty="0">
                          <a:latin typeface="Times New Roman"/>
                          <a:ea typeface="Times New Roman"/>
                        </a:rPr>
                        <a:t> 37)</a:t>
                      </a:r>
                      <a:endParaRPr lang="da-DK" sz="1200" dirty="0">
                        <a:latin typeface="Times New Roman"/>
                        <a:ea typeface="Times New Roman"/>
                      </a:endParaRPr>
                    </a:p>
                  </a:txBody>
                  <a:tcPr marL="44450" marR="44450" marT="0" marB="0"/>
                </a:tc>
                <a:extLst>
                  <a:ext uri="{0D108BD9-81ED-4DB2-BD59-A6C34878D82A}">
                    <a16:rowId xmlns:a16="http://schemas.microsoft.com/office/drawing/2014/main" val="10004"/>
                  </a:ext>
                </a:extLst>
              </a:tr>
            </a:tbl>
          </a:graphicData>
        </a:graphic>
      </p:graphicFrame>
      <p:sp>
        <p:nvSpPr>
          <p:cNvPr id="7" name="Tekstboks 6"/>
          <p:cNvSpPr txBox="1"/>
          <p:nvPr/>
        </p:nvSpPr>
        <p:spPr>
          <a:xfrm>
            <a:off x="714348" y="5786454"/>
            <a:ext cx="5072098" cy="369332"/>
          </a:xfrm>
          <a:prstGeom prst="rect">
            <a:avLst/>
          </a:prstGeom>
          <a:noFill/>
        </p:spPr>
        <p:txBody>
          <a:bodyPr wrap="square" rtlCol="0">
            <a:spAutoFit/>
          </a:bodyPr>
          <a:lstStyle/>
          <a:p>
            <a:r>
              <a:rPr lang="da-DK" dirty="0"/>
              <a:t>Rytmisk sangteknik ifølge Katrine Sadolin</a:t>
            </a:r>
          </a:p>
        </p:txBody>
      </p:sp>
      <p:pic>
        <p:nvPicPr>
          <p:cNvPr id="3" name="34 Speaking in Neutral.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812360" y="1916832"/>
            <a:ext cx="812800" cy="812800"/>
          </a:xfrm>
          <a:prstGeom prst="rect">
            <a:avLst/>
          </a:prstGeom>
        </p:spPr>
      </p:pic>
      <p:pic>
        <p:nvPicPr>
          <p:cNvPr id="4" name="36 Speaking in Curbing.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7766449" y="2665095"/>
            <a:ext cx="812800" cy="812800"/>
          </a:xfrm>
          <a:prstGeom prst="rect">
            <a:avLst/>
          </a:prstGeom>
        </p:spPr>
      </p:pic>
      <p:pic>
        <p:nvPicPr>
          <p:cNvPr id="5" name="35 Speaking in Overdrive.mp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7812360" y="3413358"/>
            <a:ext cx="812800" cy="812800"/>
          </a:xfrm>
          <a:prstGeom prst="rect">
            <a:avLst/>
          </a:prstGeom>
        </p:spPr>
      </p:pic>
      <p:pic>
        <p:nvPicPr>
          <p:cNvPr id="9" name="37 Speaking in Belting.mp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0"/>
          <a:stretch>
            <a:fillRect/>
          </a:stretch>
        </p:blipFill>
        <p:spPr>
          <a:xfrm>
            <a:off x="7752732" y="4503484"/>
            <a:ext cx="812800" cy="812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56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4210"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seq concurrent="1" nextAc="seek">
              <p:cTn id="14" restart="whenNotActive" fill="hold" evtFilter="cancelBubble" nodeType="interactiveSeq">
                <p:stCondLst>
                  <p:cond evt="onClick" delay="0">
                    <p:tgtEl>
                      <p:spTgt spid="5"/>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7162" fill="hold"/>
                                        <p:tgtEl>
                                          <p:spTgt spid="5"/>
                                        </p:tgtEl>
                                      </p:cBhvr>
                                    </p:cmd>
                                  </p:childTnLst>
                                </p:cTn>
                              </p:par>
                            </p:childTnLst>
                          </p:cTn>
                        </p:par>
                      </p:childTnLst>
                    </p:cTn>
                  </p:par>
                </p:childTnLst>
              </p:cTn>
              <p:nextCondLst>
                <p:cond evt="onClick" delay="0">
                  <p:tgtEl>
                    <p:spTgt spid="5"/>
                  </p:tgtEl>
                </p:cond>
              </p:nextCondLst>
            </p:seq>
            <p:audio>
              <p:cMediaNode vol="80000">
                <p:cTn id="19" fill="hold" display="0">
                  <p:stCondLst>
                    <p:cond delay="indefinite"/>
                  </p:stCondLst>
                  <p:endCondLst>
                    <p:cond evt="onStopAudio" delay="0">
                      <p:tgtEl>
                        <p:sldTgt/>
                      </p:tgtEl>
                    </p:cond>
                  </p:endCondLst>
                </p:cTn>
                <p:tgtEl>
                  <p:spTgt spid="5"/>
                </p:tgtEl>
              </p:cMediaNode>
            </p:audio>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4602" fill="hold"/>
                                        <p:tgtEl>
                                          <p:spTgt spid="9"/>
                                        </p:tgtEl>
                                      </p:cBhvr>
                                    </p:cmd>
                                  </p:childTnLst>
                                </p:cTn>
                              </p:par>
                            </p:childTnLst>
                          </p:cTn>
                        </p:par>
                      </p:childTnLst>
                    </p:cTn>
                  </p:par>
                </p:childTnLst>
              </p:cTn>
              <p:nextCondLst>
                <p:cond evt="onClick" delay="0">
                  <p:tgtEl>
                    <p:spTgt spid="9"/>
                  </p:tgtEl>
                </p:cond>
              </p:nextCondLst>
            </p:seq>
            <p:audio>
              <p:cMediaNode vol="80000">
                <p:cTn id="25"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Lyt til funktionerne</a:t>
            </a:r>
          </a:p>
        </p:txBody>
      </p:sp>
      <p:sp>
        <p:nvSpPr>
          <p:cNvPr id="3" name="Pladsholder til indhold 2"/>
          <p:cNvSpPr>
            <a:spLocks noGrp="1"/>
          </p:cNvSpPr>
          <p:nvPr>
            <p:ph sz="quarter" idx="1"/>
          </p:nvPr>
        </p:nvSpPr>
        <p:spPr/>
        <p:txBody>
          <a:bodyPr/>
          <a:lstStyle/>
          <a:p>
            <a:r>
              <a:rPr lang="da-DK" dirty="0" err="1"/>
              <a:t>Curbing</a:t>
            </a:r>
            <a:br>
              <a:rPr lang="da-DK" dirty="0"/>
            </a:br>
            <a:endParaRPr lang="da-DK" dirty="0"/>
          </a:p>
          <a:p>
            <a:endParaRPr lang="da-DK" dirty="0"/>
          </a:p>
          <a:p>
            <a:endParaRPr lang="da-DK" dirty="0"/>
          </a:p>
          <a:p>
            <a:r>
              <a:rPr lang="da-DK" dirty="0" err="1"/>
              <a:t>Belting</a:t>
            </a:r>
            <a:endParaRPr lang="da-DK" dirty="0"/>
          </a:p>
          <a:p>
            <a:br>
              <a:rPr lang="da-DK" dirty="0"/>
            </a:br>
            <a:endParaRPr lang="da-DK" dirty="0"/>
          </a:p>
          <a:p>
            <a:r>
              <a:rPr lang="da-DK" dirty="0"/>
              <a:t>Overdrive</a:t>
            </a:r>
          </a:p>
          <a:p>
            <a:endParaRPr lang="da-DK" dirty="0"/>
          </a:p>
        </p:txBody>
      </p:sp>
      <p:pic>
        <p:nvPicPr>
          <p:cNvPr id="4" name="83 Curbing.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338636" y="1412776"/>
            <a:ext cx="812800" cy="812800"/>
          </a:xfrm>
          <a:prstGeom prst="rect">
            <a:avLst/>
          </a:prstGeom>
        </p:spPr>
      </p:pic>
      <p:pic>
        <p:nvPicPr>
          <p:cNvPr id="5" name="84 Find Overdrive.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2338636" y="3254396"/>
            <a:ext cx="812800" cy="812800"/>
          </a:xfrm>
          <a:prstGeom prst="rect">
            <a:avLst/>
          </a:prstGeom>
        </p:spPr>
      </p:pic>
      <p:pic>
        <p:nvPicPr>
          <p:cNvPr id="6" name="84 Find Overdrive.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2322662" y="4606692"/>
            <a:ext cx="812800" cy="812800"/>
          </a:xfrm>
          <a:prstGeom prst="rect">
            <a:avLst/>
          </a:prstGeom>
        </p:spPr>
      </p:pic>
      <p:pic>
        <p:nvPicPr>
          <p:cNvPr id="7" name="Billede 6"/>
          <p:cNvPicPr>
            <a:picLocks noChangeAspect="1"/>
          </p:cNvPicPr>
          <p:nvPr/>
        </p:nvPicPr>
        <p:blipFill>
          <a:blip r:embed="rId7"/>
          <a:stretch>
            <a:fillRect/>
          </a:stretch>
        </p:blipFill>
        <p:spPr>
          <a:xfrm>
            <a:off x="3379852" y="1421532"/>
            <a:ext cx="1624196" cy="1608088"/>
          </a:xfrm>
          <a:prstGeom prst="rect">
            <a:avLst/>
          </a:prstGeom>
        </p:spPr>
      </p:pic>
      <p:pic>
        <p:nvPicPr>
          <p:cNvPr id="8" name="Billede 7"/>
          <p:cNvPicPr>
            <a:picLocks noChangeAspect="1"/>
          </p:cNvPicPr>
          <p:nvPr/>
        </p:nvPicPr>
        <p:blipFill>
          <a:blip r:embed="rId8"/>
          <a:stretch>
            <a:fillRect/>
          </a:stretch>
        </p:blipFill>
        <p:spPr>
          <a:xfrm>
            <a:off x="3392998" y="3157290"/>
            <a:ext cx="1564305" cy="1844824"/>
          </a:xfrm>
          <a:prstGeom prst="rect">
            <a:avLst/>
          </a:prstGeom>
        </p:spPr>
      </p:pic>
      <p:pic>
        <p:nvPicPr>
          <p:cNvPr id="9" name="Billede 8"/>
          <p:cNvPicPr>
            <a:picLocks noChangeAspect="1"/>
          </p:cNvPicPr>
          <p:nvPr/>
        </p:nvPicPr>
        <p:blipFill>
          <a:blip r:embed="rId9"/>
          <a:stretch>
            <a:fillRect/>
          </a:stretch>
        </p:blipFill>
        <p:spPr>
          <a:xfrm>
            <a:off x="3379852" y="4969699"/>
            <a:ext cx="2550371" cy="1700247"/>
          </a:xfrm>
          <a:prstGeom prst="rect">
            <a:avLst/>
          </a:prstGeom>
        </p:spPr>
      </p:pic>
    </p:spTree>
    <p:extLst>
      <p:ext uri="{BB962C8B-B14F-4D97-AF65-F5344CB8AC3E}">
        <p14:creationId xmlns:p14="http://schemas.microsoft.com/office/powerpoint/2010/main" val="1504719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63007" fill="hold"/>
                                        <p:tgtEl>
                                          <p:spTgt spid="4"/>
                                        </p:tgtEl>
                                      </p:cBhvr>
                                    </p:cmd>
                                  </p:childTnLst>
                                </p:cTn>
                              </p:par>
                            </p:childTnLst>
                          </p:cTn>
                        </p:par>
                      </p:childTnLst>
                    </p:cTn>
                  </p:par>
                </p:childTnLst>
              </p:cTn>
              <p:nextCondLst>
                <p:cond evt="onClick" delay="0">
                  <p:tgtEl>
                    <p:spTgt spid="4"/>
                  </p:tgtEl>
                </p:cond>
              </p:nextCondLst>
            </p:seq>
            <p:audio>
              <p:cMediaNode vol="80000">
                <p:cTn id="20" fill="hold" display="0">
                  <p:stCondLst>
                    <p:cond delay="indefinite"/>
                  </p:stCondLst>
                  <p:endCondLst>
                    <p:cond evt="onStopAudio" delay="0">
                      <p:tgtEl>
                        <p:sldTgt/>
                      </p:tgtEl>
                    </p:cond>
                  </p:endCondLst>
                </p:cTn>
                <p:tgtEl>
                  <p:spTgt spid="4"/>
                </p:tgtEl>
              </p:cMediaNode>
            </p:audio>
            <p:seq concurrent="1" nextAc="seek">
              <p:cTn id="21" restart="whenNotActive" fill="hold" evtFilter="cancelBubble" nodeType="interactiveSeq">
                <p:stCondLst>
                  <p:cond evt="onClick" delay="0">
                    <p:tgtEl>
                      <p:spTgt spid="5"/>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51461" fill="hold"/>
                                        <p:tgtEl>
                                          <p:spTgt spid="5"/>
                                        </p:tgtEl>
                                      </p:cBhvr>
                                    </p:cmd>
                                  </p:childTnLst>
                                </p:cTn>
                              </p:par>
                            </p:childTnLst>
                          </p:cTn>
                        </p:par>
                      </p:childTnLst>
                    </p:cTn>
                  </p:par>
                </p:childTnLst>
              </p:cTn>
              <p:nextCondLst>
                <p:cond evt="onClick" delay="0">
                  <p:tgtEl>
                    <p:spTgt spid="5"/>
                  </p:tgtEl>
                </p:cond>
              </p:nextCondLst>
            </p:seq>
            <p:audio>
              <p:cMediaNode vol="80000">
                <p:cTn id="26" fill="hold" display="0">
                  <p:stCondLst>
                    <p:cond delay="indefinite"/>
                  </p:stCondLst>
                  <p:endCondLst>
                    <p:cond evt="onStopAudio" delay="0">
                      <p:tgtEl>
                        <p:sldTgt/>
                      </p:tgtEl>
                    </p:cond>
                  </p:endCondLst>
                </p:cTn>
                <p:tgtEl>
                  <p:spTgt spid="5"/>
                </p:tgtEl>
              </p:cMediaNode>
            </p:audio>
            <p:seq concurrent="1" nextAc="seek">
              <p:cTn id="27" restart="whenNotActive" fill="hold" evtFilter="cancelBubble" nodeType="interactiveSeq">
                <p:stCondLst>
                  <p:cond evt="onClick" delay="0">
                    <p:tgtEl>
                      <p:spTgt spid="6"/>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51461" fill="hold"/>
                                        <p:tgtEl>
                                          <p:spTgt spid="6"/>
                                        </p:tgtEl>
                                      </p:cBhvr>
                                    </p:cmd>
                                  </p:childTnLst>
                                </p:cTn>
                              </p:par>
                            </p:childTnLst>
                          </p:cTn>
                        </p:par>
                      </p:childTnLst>
                    </p:cTn>
                  </p:par>
                </p:childTnLst>
              </p:cTn>
              <p:nextCondLst>
                <p:cond evt="onClick" delay="0">
                  <p:tgtEl>
                    <p:spTgt spid="6"/>
                  </p:tgtEl>
                </p:cond>
              </p:nextCondLst>
            </p:seq>
            <p:audio>
              <p:cMediaNode vol="80000">
                <p:cTn id="32"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Lad os prøve: Neutral</a:t>
            </a:r>
          </a:p>
        </p:txBody>
      </p:sp>
      <p:sp>
        <p:nvSpPr>
          <p:cNvPr id="3" name="Pladsholder til indhold 2"/>
          <p:cNvSpPr>
            <a:spLocks noGrp="1"/>
          </p:cNvSpPr>
          <p:nvPr>
            <p:ph sz="quarter" idx="1"/>
          </p:nvPr>
        </p:nvSpPr>
        <p:spPr/>
        <p:txBody>
          <a:bodyPr>
            <a:normAutofit/>
          </a:bodyPr>
          <a:lstStyle/>
          <a:p>
            <a:pPr>
              <a:buNone/>
            </a:pPr>
            <a:r>
              <a:rPr lang="da-DK" dirty="0"/>
              <a:t>I skovens dybe, stille ro</a:t>
            </a:r>
          </a:p>
          <a:p>
            <a:pPr>
              <a:buNone/>
            </a:pPr>
            <a:r>
              <a:rPr lang="da-DK" dirty="0"/>
              <a:t>Hvor </a:t>
            </a:r>
            <a:r>
              <a:rPr lang="da-DK" dirty="0" err="1"/>
              <a:t>sangerhære</a:t>
            </a:r>
            <a:r>
              <a:rPr lang="da-DK" dirty="0"/>
              <a:t> bo</a:t>
            </a:r>
          </a:p>
          <a:p>
            <a:pPr>
              <a:buNone/>
            </a:pPr>
            <a:r>
              <a:rPr lang="da-DK" dirty="0"/>
              <a:t>Hvor sjælen </a:t>
            </a:r>
            <a:r>
              <a:rPr lang="da-DK" dirty="0" err="1"/>
              <a:t>lytted</a:t>
            </a:r>
            <a:r>
              <a:rPr lang="da-DK" dirty="0"/>
              <a:t>’ mangen gang</a:t>
            </a:r>
          </a:p>
          <a:p>
            <a:pPr>
              <a:buNone/>
            </a:pPr>
            <a:r>
              <a:rPr lang="da-DK" dirty="0"/>
              <a:t>Til fuglens glade sang</a:t>
            </a:r>
          </a:p>
          <a:p>
            <a:pPr>
              <a:buNone/>
            </a:pPr>
            <a:r>
              <a:rPr lang="da-DK" dirty="0"/>
              <a:t>Der er idyllisk stille fred </a:t>
            </a:r>
          </a:p>
          <a:p>
            <a:pPr>
              <a:buNone/>
            </a:pPr>
            <a:r>
              <a:rPr lang="da-DK" dirty="0"/>
              <a:t>I skovens ensomhed</a:t>
            </a:r>
          </a:p>
          <a:p>
            <a:pPr>
              <a:buNone/>
            </a:pPr>
            <a:r>
              <a:rPr lang="da-DK" dirty="0"/>
              <a:t>Og mørkets længsler tie her</a:t>
            </a:r>
          </a:p>
          <a:p>
            <a:pPr>
              <a:buNone/>
            </a:pPr>
            <a:r>
              <a:rPr lang="da-DK" dirty="0"/>
              <a:t>Hvor fred og hvile er</a:t>
            </a:r>
          </a:p>
          <a:p>
            <a:pPr>
              <a:buNone/>
            </a:pPr>
            <a:r>
              <a:rPr lang="da-DK" dirty="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dirty="0"/>
              <a:t>Curbing</a:t>
            </a:r>
            <a:endParaRPr lang="da-DK" dirty="0"/>
          </a:p>
        </p:txBody>
      </p:sp>
      <p:pic>
        <p:nvPicPr>
          <p:cNvPr id="6" name="83 Curbing.mp3">
            <a:hlinkClick r:id="" action="ppaction://media"/>
          </p:cNvPr>
          <p:cNvPicPr>
            <a:picLocks noGrp="1" noChangeAspect="1"/>
          </p:cNvPicPr>
          <p:nvPr>
            <p:ph sz="quarter" idx="1"/>
            <a:audioFile r:link="rId2"/>
            <p:extLst>
              <p:ext uri="{DAA4B4D4-6D71-4841-9C94-3DE7FCFB9230}">
                <p14:media xmlns:p14="http://schemas.microsoft.com/office/powerpoint/2010/main" r:embed="rId1"/>
              </p:ext>
            </p:extLst>
          </p:nvPr>
        </p:nvPicPr>
        <p:blipFill>
          <a:blip r:embed="rId5"/>
          <a:stretch>
            <a:fillRect/>
          </a:stretch>
        </p:blipFill>
        <p:spPr>
          <a:xfrm>
            <a:off x="4221860" y="5583530"/>
            <a:ext cx="812800" cy="812800"/>
          </a:xfrm>
        </p:spPr>
      </p:pic>
      <p:sp>
        <p:nvSpPr>
          <p:cNvPr id="4" name="Rektangel 3"/>
          <p:cNvSpPr/>
          <p:nvPr/>
        </p:nvSpPr>
        <p:spPr>
          <a:xfrm>
            <a:off x="2246948" y="1772816"/>
            <a:ext cx="4644008" cy="3693319"/>
          </a:xfrm>
          <a:prstGeom prst="rect">
            <a:avLst/>
          </a:prstGeom>
        </p:spPr>
        <p:txBody>
          <a:bodyPr wrap="square">
            <a:spAutoFit/>
          </a:bodyPr>
          <a:lstStyle/>
          <a:p>
            <a:r>
              <a:rPr lang="en-GB" sz="2400" dirty="0"/>
              <a:t>The smile on your face let’s me know that you need me</a:t>
            </a:r>
            <a:endParaRPr lang="da-DK" sz="2400" dirty="0"/>
          </a:p>
          <a:p>
            <a:r>
              <a:rPr lang="en-GB" sz="2400" dirty="0"/>
              <a:t>There’s a truth in your eyes saying you’ll never leave me</a:t>
            </a:r>
            <a:endParaRPr lang="da-DK" sz="2400" dirty="0"/>
          </a:p>
          <a:p>
            <a:r>
              <a:rPr lang="en-GB" sz="2400" dirty="0"/>
              <a:t>The touch of your hand says you’ll catch me wherever I fall</a:t>
            </a:r>
            <a:endParaRPr lang="da-DK" sz="2400" dirty="0"/>
          </a:p>
          <a:p>
            <a:r>
              <a:rPr lang="en-GB" sz="2400" dirty="0"/>
              <a:t>You say it best when you say nothing at all</a:t>
            </a:r>
            <a:endParaRPr lang="da-DK" sz="2400" dirty="0"/>
          </a:p>
          <a:p>
            <a:r>
              <a:rPr lang="en-GB" sz="2400" dirty="0"/>
              <a:t> </a:t>
            </a:r>
            <a:endParaRPr lang="da-DK" sz="2400" dirty="0"/>
          </a:p>
          <a:p>
            <a:pPr>
              <a:buNone/>
            </a:pPr>
            <a:endParaRPr lang="da-DK" dirty="0"/>
          </a:p>
        </p:txBody>
      </p:sp>
      <p:sp>
        <p:nvSpPr>
          <p:cNvPr id="5" name="Tekstfelt 4"/>
          <p:cNvSpPr txBox="1"/>
          <p:nvPr/>
        </p:nvSpPr>
        <p:spPr>
          <a:xfrm>
            <a:off x="827584" y="5805264"/>
            <a:ext cx="5688632" cy="369332"/>
          </a:xfrm>
          <a:prstGeom prst="rect">
            <a:avLst/>
          </a:prstGeom>
          <a:noFill/>
        </p:spPr>
        <p:txBody>
          <a:bodyPr wrap="square" rtlCol="0">
            <a:spAutoFit/>
          </a:bodyPr>
          <a:lstStyle/>
          <a:p>
            <a:r>
              <a:rPr lang="da-DK" dirty="0"/>
              <a:t>Eksempel 83 i Sadolin</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007"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Belting</a:t>
            </a:r>
            <a:endParaRPr lang="da-DK" dirty="0"/>
          </a:p>
        </p:txBody>
      </p:sp>
      <p:sp>
        <p:nvSpPr>
          <p:cNvPr id="3" name="Pladsholder til indhold 2"/>
          <p:cNvSpPr>
            <a:spLocks noGrp="1"/>
          </p:cNvSpPr>
          <p:nvPr>
            <p:ph sz="quarter" idx="1"/>
          </p:nvPr>
        </p:nvSpPr>
        <p:spPr>
          <a:xfrm>
            <a:off x="301752" y="1527048"/>
            <a:ext cx="8503920" cy="3558136"/>
          </a:xfrm>
        </p:spPr>
        <p:txBody>
          <a:bodyPr/>
          <a:lstStyle/>
          <a:p>
            <a:pPr algn="ctr">
              <a:buNone/>
            </a:pPr>
            <a:endParaRPr lang="en-GB" dirty="0"/>
          </a:p>
          <a:p>
            <a:pPr algn="ctr">
              <a:buNone/>
            </a:pPr>
            <a:r>
              <a:rPr lang="en-GB" dirty="0"/>
              <a:t>Take the shackles off my feet so I can dance</a:t>
            </a:r>
            <a:endParaRPr lang="da-DK" dirty="0"/>
          </a:p>
          <a:p>
            <a:pPr algn="ctr">
              <a:buNone/>
            </a:pPr>
            <a:r>
              <a:rPr lang="en-GB" dirty="0"/>
              <a:t>I just </a:t>
            </a:r>
            <a:r>
              <a:rPr lang="en-GB" dirty="0" err="1"/>
              <a:t>wanna</a:t>
            </a:r>
            <a:r>
              <a:rPr lang="en-GB" dirty="0"/>
              <a:t> praise you</a:t>
            </a:r>
            <a:endParaRPr lang="da-DK" dirty="0"/>
          </a:p>
          <a:p>
            <a:pPr algn="ctr">
              <a:buNone/>
            </a:pPr>
            <a:r>
              <a:rPr lang="en-GB" dirty="0"/>
              <a:t>I just </a:t>
            </a:r>
            <a:r>
              <a:rPr lang="en-GB" dirty="0" err="1"/>
              <a:t>wanna</a:t>
            </a:r>
            <a:r>
              <a:rPr lang="en-GB" dirty="0"/>
              <a:t> praise you</a:t>
            </a:r>
            <a:endParaRPr lang="da-DK" dirty="0"/>
          </a:p>
          <a:p>
            <a:pPr algn="ctr">
              <a:buNone/>
            </a:pPr>
            <a:r>
              <a:rPr lang="en-GB" dirty="0"/>
              <a:t>You broke the chains now I can lift my hands</a:t>
            </a:r>
            <a:endParaRPr lang="da-DK" dirty="0"/>
          </a:p>
          <a:p>
            <a:pPr algn="ctr">
              <a:buNone/>
            </a:pPr>
            <a:r>
              <a:rPr lang="en-GB" dirty="0"/>
              <a:t>And I’m </a:t>
            </a:r>
            <a:r>
              <a:rPr lang="en-GB" dirty="0" err="1"/>
              <a:t>gonna</a:t>
            </a:r>
            <a:r>
              <a:rPr lang="en-GB" dirty="0"/>
              <a:t> praise you</a:t>
            </a:r>
            <a:endParaRPr lang="da-DK" dirty="0"/>
          </a:p>
          <a:p>
            <a:pPr algn="ctr">
              <a:buNone/>
            </a:pPr>
            <a:r>
              <a:rPr lang="en-GB" dirty="0"/>
              <a:t>I just </a:t>
            </a:r>
            <a:r>
              <a:rPr lang="en-GB" dirty="0" err="1"/>
              <a:t>wanna</a:t>
            </a:r>
            <a:r>
              <a:rPr lang="en-GB" dirty="0"/>
              <a:t> praise you</a:t>
            </a:r>
            <a:endParaRPr lang="da-DK" dirty="0"/>
          </a:p>
        </p:txBody>
      </p:sp>
      <p:sp>
        <p:nvSpPr>
          <p:cNvPr id="4" name="Tekstfelt 3"/>
          <p:cNvSpPr txBox="1"/>
          <p:nvPr/>
        </p:nvSpPr>
        <p:spPr>
          <a:xfrm>
            <a:off x="301752" y="5589240"/>
            <a:ext cx="4342256" cy="369332"/>
          </a:xfrm>
          <a:prstGeom prst="rect">
            <a:avLst/>
          </a:prstGeom>
          <a:noFill/>
        </p:spPr>
        <p:txBody>
          <a:bodyPr wrap="square" rtlCol="0">
            <a:spAutoFit/>
          </a:bodyPr>
          <a:lstStyle/>
          <a:p>
            <a:r>
              <a:rPr lang="da-DK" dirty="0"/>
              <a:t>Eksempel 85 i Sadolin</a:t>
            </a:r>
          </a:p>
        </p:txBody>
      </p:sp>
      <p:pic>
        <p:nvPicPr>
          <p:cNvPr id="5" name="85 Find Belting.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491880" y="5367506"/>
            <a:ext cx="812800" cy="812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9146"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Overdrive</a:t>
            </a:r>
          </a:p>
        </p:txBody>
      </p:sp>
      <p:sp>
        <p:nvSpPr>
          <p:cNvPr id="3" name="Pladsholder til indhold 2"/>
          <p:cNvSpPr>
            <a:spLocks noGrp="1"/>
          </p:cNvSpPr>
          <p:nvPr>
            <p:ph sz="quarter" idx="1"/>
          </p:nvPr>
        </p:nvSpPr>
        <p:spPr>
          <a:xfrm>
            <a:off x="301752" y="1527048"/>
            <a:ext cx="8503920" cy="3342112"/>
          </a:xfrm>
        </p:spPr>
        <p:txBody>
          <a:bodyPr/>
          <a:lstStyle/>
          <a:p>
            <a:pPr algn="ctr">
              <a:buNone/>
            </a:pPr>
            <a:endParaRPr lang="en-GB" sz="4000" dirty="0"/>
          </a:p>
          <a:p>
            <a:pPr algn="ctr">
              <a:buNone/>
            </a:pPr>
            <a:r>
              <a:rPr lang="en-GB" sz="4000" dirty="0"/>
              <a:t>Hit the road, Jack,</a:t>
            </a:r>
            <a:endParaRPr lang="da-DK" sz="4000" dirty="0"/>
          </a:p>
          <a:p>
            <a:pPr algn="ctr">
              <a:buNone/>
            </a:pPr>
            <a:r>
              <a:rPr lang="en-GB" sz="4000" dirty="0"/>
              <a:t>And don’t you come back no more, no more, no more, no more</a:t>
            </a:r>
            <a:endParaRPr lang="da-DK" sz="4000" dirty="0"/>
          </a:p>
          <a:p>
            <a:endParaRPr lang="da-DK" dirty="0"/>
          </a:p>
        </p:txBody>
      </p:sp>
      <p:sp>
        <p:nvSpPr>
          <p:cNvPr id="4" name="Tekstfelt 3"/>
          <p:cNvSpPr txBox="1"/>
          <p:nvPr/>
        </p:nvSpPr>
        <p:spPr>
          <a:xfrm>
            <a:off x="301752" y="5445224"/>
            <a:ext cx="3910208" cy="369332"/>
          </a:xfrm>
          <a:prstGeom prst="rect">
            <a:avLst/>
          </a:prstGeom>
          <a:noFill/>
        </p:spPr>
        <p:txBody>
          <a:bodyPr wrap="square" rtlCol="0">
            <a:spAutoFit/>
          </a:bodyPr>
          <a:lstStyle/>
          <a:p>
            <a:r>
              <a:rPr lang="da-DK" dirty="0"/>
              <a:t>Eksempel 84 i Sadolin</a:t>
            </a:r>
          </a:p>
        </p:txBody>
      </p:sp>
      <p:pic>
        <p:nvPicPr>
          <p:cNvPr id="5" name="84 Find Overdriv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399160" y="5444083"/>
            <a:ext cx="812800" cy="812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461"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Overdrive på dansk</a:t>
            </a:r>
            <a:r>
              <a:rPr lang="mr-IN" dirty="0"/>
              <a:t>…</a:t>
            </a:r>
            <a:endParaRPr lang="da-DK" dirty="0"/>
          </a:p>
        </p:txBody>
      </p:sp>
      <p:sp>
        <p:nvSpPr>
          <p:cNvPr id="3" name="Pladsholder til indhold 2"/>
          <p:cNvSpPr>
            <a:spLocks noGrp="1"/>
          </p:cNvSpPr>
          <p:nvPr>
            <p:ph sz="quarter" idx="1"/>
          </p:nvPr>
        </p:nvSpPr>
        <p:spPr/>
        <p:txBody>
          <a:bodyPr/>
          <a:lstStyle/>
          <a:p>
            <a:pPr algn="ctr"/>
            <a:endParaRPr lang="da-DK" dirty="0"/>
          </a:p>
          <a:p>
            <a:pPr marL="0" indent="0" algn="ctr">
              <a:buNone/>
            </a:pPr>
            <a:endParaRPr lang="da-DK" dirty="0"/>
          </a:p>
          <a:p>
            <a:pPr marL="0" indent="0" algn="ctr">
              <a:buNone/>
            </a:pPr>
            <a:r>
              <a:rPr lang="da-DK" dirty="0"/>
              <a:t>For evigt, måske for evigt</a:t>
            </a:r>
            <a:br>
              <a:rPr lang="da-DK" dirty="0"/>
            </a:br>
            <a:r>
              <a:rPr lang="da-DK" dirty="0"/>
              <a:t>Skal vi sammen, samme vej</a:t>
            </a:r>
            <a:br>
              <a:rPr lang="da-DK" dirty="0"/>
            </a:br>
            <a:r>
              <a:rPr lang="da-DK" dirty="0"/>
              <a:t>Og når i morgen får øjne, og natten hviler sig</a:t>
            </a:r>
            <a:br>
              <a:rPr lang="da-DK" dirty="0"/>
            </a:br>
            <a:r>
              <a:rPr lang="da-DK" dirty="0"/>
              <a:t>Skal vi for evigt måske samme vej</a:t>
            </a:r>
          </a:p>
        </p:txBody>
      </p:sp>
    </p:spTree>
    <p:extLst>
      <p:ext uri="{BB962C8B-B14F-4D97-AF65-F5344CB8AC3E}">
        <p14:creationId xmlns:p14="http://schemas.microsoft.com/office/powerpoint/2010/main" val="1336516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Curbing</a:t>
            </a:r>
            <a:r>
              <a:rPr lang="da-DK" dirty="0"/>
              <a:t>, overdrive, </a:t>
            </a:r>
            <a:r>
              <a:rPr lang="da-DK" dirty="0" err="1"/>
              <a:t>Belting</a:t>
            </a:r>
            <a:endParaRPr lang="da-DK" dirty="0"/>
          </a:p>
        </p:txBody>
      </p:sp>
      <p:sp>
        <p:nvSpPr>
          <p:cNvPr id="3" name="Pladsholder til indhold 2"/>
          <p:cNvSpPr>
            <a:spLocks noGrp="1"/>
          </p:cNvSpPr>
          <p:nvPr>
            <p:ph sz="quarter" idx="1"/>
          </p:nvPr>
        </p:nvSpPr>
        <p:spPr/>
        <p:txBody>
          <a:bodyPr/>
          <a:lstStyle/>
          <a:p>
            <a:pPr algn="ctr">
              <a:buNone/>
            </a:pPr>
            <a:endParaRPr lang="en-GB" dirty="0"/>
          </a:p>
          <a:p>
            <a:pPr>
              <a:buNone/>
            </a:pPr>
            <a:r>
              <a:rPr lang="en-GB" dirty="0"/>
              <a:t>Oh, Lord, won’t you buy me a Mercedes Benz</a:t>
            </a:r>
            <a:endParaRPr lang="da-DK" dirty="0"/>
          </a:p>
          <a:p>
            <a:pPr>
              <a:buNone/>
            </a:pPr>
            <a:r>
              <a:rPr lang="en-GB" dirty="0"/>
              <a:t>My friends all drive Porches</a:t>
            </a:r>
            <a:endParaRPr lang="da-DK" dirty="0"/>
          </a:p>
          <a:p>
            <a:pPr>
              <a:buNone/>
            </a:pPr>
            <a:r>
              <a:rPr lang="en-GB" dirty="0"/>
              <a:t>I must make </a:t>
            </a:r>
            <a:r>
              <a:rPr lang="en-GB" b="1" dirty="0" err="1"/>
              <a:t>amens</a:t>
            </a:r>
            <a:r>
              <a:rPr lang="en-GB" b="1" dirty="0"/>
              <a:t> </a:t>
            </a:r>
            <a:endParaRPr lang="da-DK" b="1" dirty="0"/>
          </a:p>
          <a:p>
            <a:pPr>
              <a:buNone/>
            </a:pPr>
            <a:r>
              <a:rPr lang="en-GB" dirty="0"/>
              <a:t>Work </a:t>
            </a:r>
            <a:r>
              <a:rPr lang="en-GB" b="1" dirty="0"/>
              <a:t>hard</a:t>
            </a:r>
            <a:r>
              <a:rPr lang="en-GB" dirty="0"/>
              <a:t> all my lifetime </a:t>
            </a:r>
            <a:endParaRPr lang="da-DK" dirty="0"/>
          </a:p>
          <a:p>
            <a:pPr>
              <a:buNone/>
            </a:pPr>
            <a:r>
              <a:rPr lang="en-GB" dirty="0"/>
              <a:t>No help from my friends </a:t>
            </a:r>
            <a:endParaRPr lang="da-DK" dirty="0"/>
          </a:p>
          <a:p>
            <a:pPr>
              <a:buNone/>
            </a:pPr>
            <a:r>
              <a:rPr lang="en-GB" b="1" dirty="0"/>
              <a:t>Oh, Lord</a:t>
            </a:r>
            <a:r>
              <a:rPr lang="en-GB" dirty="0"/>
              <a:t>, won’t you buy me a Mercedes Benz</a:t>
            </a:r>
            <a:endParaRPr lang="da-DK" dirty="0"/>
          </a:p>
          <a:p>
            <a:pPr>
              <a:buNone/>
            </a:pPr>
            <a:endParaRPr lang="da-DK" dirty="0"/>
          </a:p>
        </p:txBody>
      </p:sp>
      <p:sp>
        <p:nvSpPr>
          <p:cNvPr id="4" name="Højre klammeparentes 3"/>
          <p:cNvSpPr/>
          <p:nvPr/>
        </p:nvSpPr>
        <p:spPr>
          <a:xfrm>
            <a:off x="7429520" y="2143116"/>
            <a:ext cx="71438" cy="92869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5" name="Rektangel 4"/>
          <p:cNvSpPr/>
          <p:nvPr/>
        </p:nvSpPr>
        <p:spPr>
          <a:xfrm>
            <a:off x="7572396" y="2143116"/>
            <a:ext cx="1143008" cy="785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err="1"/>
              <a:t>Curbing</a:t>
            </a:r>
            <a:endParaRPr lang="da-DK" dirty="0"/>
          </a:p>
        </p:txBody>
      </p:sp>
      <p:sp>
        <p:nvSpPr>
          <p:cNvPr id="6" name="Rektangel 5"/>
          <p:cNvSpPr/>
          <p:nvPr/>
        </p:nvSpPr>
        <p:spPr>
          <a:xfrm>
            <a:off x="4643438" y="3643314"/>
            <a:ext cx="1428760" cy="285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overdrive</a:t>
            </a:r>
          </a:p>
        </p:txBody>
      </p:sp>
      <p:sp>
        <p:nvSpPr>
          <p:cNvPr id="7" name="Rektangel 6"/>
          <p:cNvSpPr/>
          <p:nvPr/>
        </p:nvSpPr>
        <p:spPr>
          <a:xfrm>
            <a:off x="3714744" y="3143248"/>
            <a:ext cx="1571636" cy="285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err="1"/>
              <a:t>belting</a:t>
            </a:r>
            <a:endParaRPr lang="da-DK" dirty="0"/>
          </a:p>
        </p:txBody>
      </p:sp>
      <p:sp>
        <p:nvSpPr>
          <p:cNvPr id="8" name="Rektangel 7"/>
          <p:cNvSpPr/>
          <p:nvPr/>
        </p:nvSpPr>
        <p:spPr>
          <a:xfrm>
            <a:off x="4429124" y="4143380"/>
            <a:ext cx="1428760" cy="285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neutral</a:t>
            </a:r>
          </a:p>
        </p:txBody>
      </p:sp>
      <p:sp>
        <p:nvSpPr>
          <p:cNvPr id="9" name="Rektangel 8"/>
          <p:cNvSpPr/>
          <p:nvPr/>
        </p:nvSpPr>
        <p:spPr>
          <a:xfrm>
            <a:off x="7500958" y="4643446"/>
            <a:ext cx="1357322" cy="285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err="1"/>
              <a:t>Curbing</a:t>
            </a:r>
            <a:endParaRPr lang="da-DK" dirty="0"/>
          </a:p>
        </p:txBody>
      </p:sp>
    </p:spTree>
    <p:extLst>
      <p:ext uri="{BB962C8B-B14F-4D97-AF65-F5344CB8AC3E}">
        <p14:creationId xmlns:p14="http://schemas.microsoft.com/office/powerpoint/2010/main" val="1381572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1026" name="Picture 2"/>
          <p:cNvPicPr>
            <a:picLocks noGrp="1" noChangeAspect="1" noChangeArrowheads="1"/>
          </p:cNvPicPr>
          <p:nvPr>
            <p:ph sz="quarter" idx="1"/>
          </p:nvPr>
        </p:nvPicPr>
        <p:blipFill>
          <a:blip r:embed="rId2"/>
          <a:srcRect/>
          <a:stretch>
            <a:fillRect/>
          </a:stretch>
        </p:blipFill>
        <p:spPr bwMode="auto">
          <a:xfrm>
            <a:off x="2071670" y="0"/>
            <a:ext cx="4803459" cy="6572272"/>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Hvis I var født 120 år tidligere drenge…</a:t>
            </a:r>
          </a:p>
        </p:txBody>
      </p:sp>
      <p:pic>
        <p:nvPicPr>
          <p:cNvPr id="5" name="Pladsholder til indhold 4" descr="alessandro-moreschi.jpg"/>
          <p:cNvPicPr>
            <a:picLocks noGrp="1" noChangeAspect="1"/>
          </p:cNvPicPr>
          <p:nvPr>
            <p:ph sz="half" idx="1"/>
          </p:nvPr>
        </p:nvPicPr>
        <p:blipFill>
          <a:blip r:embed="rId2"/>
          <a:stretch>
            <a:fillRect/>
          </a:stretch>
        </p:blipFill>
        <p:spPr>
          <a:xfrm>
            <a:off x="923924" y="2124868"/>
            <a:ext cx="3219447" cy="3658463"/>
          </a:xfrm>
        </p:spPr>
      </p:pic>
      <p:sp>
        <p:nvSpPr>
          <p:cNvPr id="4" name="Pladsholder til indhold 3"/>
          <p:cNvSpPr>
            <a:spLocks noGrp="1"/>
          </p:cNvSpPr>
          <p:nvPr>
            <p:ph sz="half" idx="2"/>
          </p:nvPr>
        </p:nvSpPr>
        <p:spPr/>
        <p:txBody>
          <a:bodyPr/>
          <a:lstStyle/>
          <a:p>
            <a:r>
              <a:rPr lang="da-DK" dirty="0">
                <a:hlinkClick r:id="rId3"/>
              </a:rPr>
              <a:t>Lyt: Ave Maria</a:t>
            </a:r>
            <a:endParaRPr lang="da-DK" dirty="0"/>
          </a:p>
          <a:p>
            <a:r>
              <a:rPr lang="da-DK" dirty="0" err="1"/>
              <a:t>Allesandro</a:t>
            </a:r>
            <a:r>
              <a:rPr lang="da-DK" dirty="0"/>
              <a:t> </a:t>
            </a:r>
            <a:r>
              <a:rPr lang="da-DK" dirty="0" err="1"/>
              <a:t>Moreschi</a:t>
            </a:r>
            <a:r>
              <a:rPr lang="da-DK" dirty="0"/>
              <a:t> var den sidste kastratsanger</a:t>
            </a:r>
          </a:p>
          <a:p>
            <a:r>
              <a:rPr lang="da-DK" dirty="0"/>
              <a:t>Hans stemmebånde nåede aldrig at blive længere</a:t>
            </a:r>
          </a:p>
        </p:txBody>
      </p:sp>
    </p:spTree>
    <p:extLst>
      <p:ext uri="{BB962C8B-B14F-4D97-AF65-F5344CB8AC3E}">
        <p14:creationId xmlns:p14="http://schemas.microsoft.com/office/powerpoint/2010/main" val="228078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939DF3-9D3F-1447-AEA9-B70CE6B2DF4A}"/>
              </a:ext>
            </a:extLst>
          </p:cNvPr>
          <p:cNvSpPr>
            <a:spLocks noGrp="1"/>
          </p:cNvSpPr>
          <p:nvPr>
            <p:ph type="title"/>
          </p:nvPr>
        </p:nvSpPr>
        <p:spPr/>
        <p:txBody>
          <a:bodyPr/>
          <a:lstStyle/>
          <a:p>
            <a:r>
              <a:rPr lang="da-DK" dirty="0"/>
              <a:t>Syngestil og sangteknik (handout)</a:t>
            </a:r>
          </a:p>
        </p:txBody>
      </p:sp>
      <p:sp>
        <p:nvSpPr>
          <p:cNvPr id="5" name="Pladsholder til indhold 4">
            <a:extLst>
              <a:ext uri="{FF2B5EF4-FFF2-40B4-BE49-F238E27FC236}">
                <a16:creationId xmlns:a16="http://schemas.microsoft.com/office/drawing/2014/main" id="{7C4C9C85-7C87-4249-BAD3-2F8094BCE522}"/>
              </a:ext>
            </a:extLst>
          </p:cNvPr>
          <p:cNvSpPr>
            <a:spLocks noGrp="1"/>
          </p:cNvSpPr>
          <p:nvPr>
            <p:ph sz="quarter" idx="1"/>
          </p:nvPr>
        </p:nvSpPr>
        <p:spPr/>
        <p:txBody>
          <a:bodyPr/>
          <a:lstStyle/>
          <a:p>
            <a:r>
              <a:rPr lang="da-DK" dirty="0"/>
              <a:t>Når vi skal lave analyse på syngestil så der både syngemåde, registervalg og udtryk:</a:t>
            </a:r>
          </a:p>
          <a:p>
            <a:pPr lvl="1"/>
            <a:r>
              <a:rPr lang="da-DK" dirty="0"/>
              <a:t>Syngemåde</a:t>
            </a:r>
          </a:p>
          <a:p>
            <a:pPr lvl="2"/>
            <a:r>
              <a:rPr lang="da-DK" dirty="0"/>
              <a:t>Syngende</a:t>
            </a:r>
          </a:p>
          <a:p>
            <a:pPr lvl="2"/>
            <a:r>
              <a:rPr lang="da-DK" dirty="0"/>
              <a:t>Rappende</a:t>
            </a:r>
          </a:p>
          <a:p>
            <a:pPr lvl="2"/>
            <a:r>
              <a:rPr lang="da-DK" dirty="0"/>
              <a:t>Talende</a:t>
            </a:r>
          </a:p>
          <a:p>
            <a:pPr lvl="2"/>
            <a:r>
              <a:rPr lang="da-DK" dirty="0"/>
              <a:t>Råbende</a:t>
            </a:r>
          </a:p>
          <a:p>
            <a:pPr lvl="2"/>
            <a:r>
              <a:rPr lang="da-DK" dirty="0"/>
              <a:t>Hviskende</a:t>
            </a:r>
          </a:p>
          <a:p>
            <a:pPr lvl="2"/>
            <a:r>
              <a:rPr lang="da-DK" dirty="0" err="1"/>
              <a:t>Perkussivt</a:t>
            </a:r>
            <a:endParaRPr lang="da-DK" dirty="0"/>
          </a:p>
          <a:p>
            <a:pPr lvl="2"/>
            <a:r>
              <a:rPr lang="da-DK" dirty="0"/>
              <a:t>(Eksempel: Troels Trier og Thomas Helmig – blanding mellem sang og tale)</a:t>
            </a:r>
          </a:p>
        </p:txBody>
      </p:sp>
    </p:spTree>
    <p:extLst>
      <p:ext uri="{BB962C8B-B14F-4D97-AF65-F5344CB8AC3E}">
        <p14:creationId xmlns:p14="http://schemas.microsoft.com/office/powerpoint/2010/main" val="652255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5694FC-3BE8-D247-8C8D-B43BEBD381DA}"/>
              </a:ext>
            </a:extLst>
          </p:cNvPr>
          <p:cNvSpPr>
            <a:spLocks noGrp="1"/>
          </p:cNvSpPr>
          <p:nvPr>
            <p:ph type="title"/>
          </p:nvPr>
        </p:nvSpPr>
        <p:spPr/>
        <p:txBody>
          <a:bodyPr/>
          <a:lstStyle/>
          <a:p>
            <a:r>
              <a:rPr lang="da-DK" dirty="0"/>
              <a:t>Registervalg</a:t>
            </a:r>
          </a:p>
        </p:txBody>
      </p:sp>
      <p:sp>
        <p:nvSpPr>
          <p:cNvPr id="3" name="Pladsholder til indhold 2">
            <a:extLst>
              <a:ext uri="{FF2B5EF4-FFF2-40B4-BE49-F238E27FC236}">
                <a16:creationId xmlns:a16="http://schemas.microsoft.com/office/drawing/2014/main" id="{F99613D4-1883-4E43-BB91-797E0CEFDF48}"/>
              </a:ext>
            </a:extLst>
          </p:cNvPr>
          <p:cNvSpPr>
            <a:spLocks noGrp="1"/>
          </p:cNvSpPr>
          <p:nvPr>
            <p:ph sz="quarter" idx="1"/>
          </p:nvPr>
        </p:nvSpPr>
        <p:spPr/>
        <p:txBody>
          <a:bodyPr/>
          <a:lstStyle/>
          <a:p>
            <a:r>
              <a:rPr lang="da-DK" dirty="0"/>
              <a:t>Fuldregister</a:t>
            </a:r>
          </a:p>
          <a:p>
            <a:r>
              <a:rPr lang="da-DK" dirty="0"/>
              <a:t>Randregister (falset)</a:t>
            </a:r>
          </a:p>
          <a:p>
            <a:r>
              <a:rPr lang="da-DK" dirty="0"/>
              <a:t>Mange gode sangere kan skjule registerskiftet – man kan træne det!</a:t>
            </a:r>
          </a:p>
          <a:p>
            <a:r>
              <a:rPr lang="da-DK" dirty="0"/>
              <a:t>Eksempler: </a:t>
            </a:r>
            <a:r>
              <a:rPr lang="da-DK" dirty="0" err="1"/>
              <a:t>Staying</a:t>
            </a:r>
            <a:r>
              <a:rPr lang="da-DK" dirty="0"/>
              <a:t> Alive, </a:t>
            </a:r>
            <a:r>
              <a:rPr lang="da-DK" dirty="0" err="1"/>
              <a:t>Sailaway</a:t>
            </a:r>
            <a:endParaRPr lang="da-DK" dirty="0"/>
          </a:p>
          <a:p>
            <a:r>
              <a:rPr lang="da-DK" dirty="0"/>
              <a:t>Man kan også bruge registerskiftet som effekt: Change the World og Zombie</a:t>
            </a:r>
          </a:p>
        </p:txBody>
      </p:sp>
    </p:spTree>
    <p:extLst>
      <p:ext uri="{BB962C8B-B14F-4D97-AF65-F5344CB8AC3E}">
        <p14:creationId xmlns:p14="http://schemas.microsoft.com/office/powerpoint/2010/main" val="7411788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92C17B-5F3B-6B47-B638-566F4431D979}"/>
              </a:ext>
            </a:extLst>
          </p:cNvPr>
          <p:cNvSpPr>
            <a:spLocks noGrp="1"/>
          </p:cNvSpPr>
          <p:nvPr>
            <p:ph type="title"/>
          </p:nvPr>
        </p:nvSpPr>
        <p:spPr/>
        <p:txBody>
          <a:bodyPr/>
          <a:lstStyle/>
          <a:p>
            <a:r>
              <a:rPr lang="da-DK" dirty="0"/>
              <a:t>Udtryk</a:t>
            </a:r>
          </a:p>
        </p:txBody>
      </p:sp>
      <p:sp>
        <p:nvSpPr>
          <p:cNvPr id="3" name="Pladsholder til indhold 2">
            <a:extLst>
              <a:ext uri="{FF2B5EF4-FFF2-40B4-BE49-F238E27FC236}">
                <a16:creationId xmlns:a16="http://schemas.microsoft.com/office/drawing/2014/main" id="{70471F52-419D-564D-AB97-FC8AA1DB2176}"/>
              </a:ext>
            </a:extLst>
          </p:cNvPr>
          <p:cNvSpPr>
            <a:spLocks noGrp="1"/>
          </p:cNvSpPr>
          <p:nvPr>
            <p:ph sz="quarter" idx="1"/>
          </p:nvPr>
        </p:nvSpPr>
        <p:spPr/>
        <p:txBody>
          <a:bodyPr/>
          <a:lstStyle/>
          <a:p>
            <a:r>
              <a:rPr lang="da-DK" dirty="0"/>
              <a:t>Råt </a:t>
            </a:r>
          </a:p>
          <a:p>
            <a:r>
              <a:rPr lang="da-DK" dirty="0"/>
              <a:t>Yndefuldt</a:t>
            </a:r>
          </a:p>
          <a:p>
            <a:r>
              <a:rPr lang="da-DK" dirty="0"/>
              <a:t>Muntert</a:t>
            </a:r>
          </a:p>
          <a:p>
            <a:r>
              <a:rPr lang="da-DK" dirty="0"/>
              <a:t>Barnagtigt </a:t>
            </a:r>
          </a:p>
          <a:p>
            <a:r>
              <a:rPr lang="da-DK" dirty="0"/>
              <a:t>Androgynt (Bowie)</a:t>
            </a:r>
          </a:p>
          <a:p>
            <a:r>
              <a:rPr lang="da-DK" dirty="0"/>
              <a:t>Smertefuldt</a:t>
            </a:r>
          </a:p>
          <a:p>
            <a:r>
              <a:rPr lang="da-DK" dirty="0"/>
              <a:t>Lidenskabeligt</a:t>
            </a:r>
          </a:p>
          <a:p>
            <a:r>
              <a:rPr lang="da-DK" dirty="0"/>
              <a:t>Klagende</a:t>
            </a:r>
          </a:p>
          <a:p>
            <a:r>
              <a:rPr lang="da-DK" dirty="0"/>
              <a:t>Hvilken følelse formidler sangeren?</a:t>
            </a:r>
          </a:p>
        </p:txBody>
      </p:sp>
    </p:spTree>
    <p:extLst>
      <p:ext uri="{BB962C8B-B14F-4D97-AF65-F5344CB8AC3E}">
        <p14:creationId xmlns:p14="http://schemas.microsoft.com/office/powerpoint/2010/main" val="120921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Effekter (Sadolin)</a:t>
            </a:r>
          </a:p>
        </p:txBody>
      </p:sp>
      <p:sp>
        <p:nvSpPr>
          <p:cNvPr id="3" name="Pladsholder til indhold 2"/>
          <p:cNvSpPr>
            <a:spLocks noGrp="1"/>
          </p:cNvSpPr>
          <p:nvPr>
            <p:ph sz="quarter" idx="1"/>
          </p:nvPr>
        </p:nvSpPr>
        <p:spPr/>
        <p:txBody>
          <a:bodyPr/>
          <a:lstStyle/>
          <a:p>
            <a:r>
              <a:rPr lang="da-DK" dirty="0" err="1"/>
              <a:t>Distortion</a:t>
            </a:r>
            <a:r>
              <a:rPr lang="da-DK" dirty="0"/>
              <a:t>: 38</a:t>
            </a:r>
          </a:p>
          <a:p>
            <a:r>
              <a:rPr lang="da-DK" dirty="0"/>
              <a:t>Ral: 40</a:t>
            </a:r>
          </a:p>
          <a:p>
            <a:r>
              <a:rPr lang="da-DK" dirty="0" err="1"/>
              <a:t>Growl</a:t>
            </a:r>
            <a:r>
              <a:rPr lang="da-DK" dirty="0"/>
              <a:t>: 41</a:t>
            </a:r>
          </a:p>
          <a:p>
            <a:r>
              <a:rPr lang="da-DK" dirty="0"/>
              <a:t>Knæk: 42</a:t>
            </a:r>
          </a:p>
          <a:p>
            <a:r>
              <a:rPr lang="da-DK" dirty="0"/>
              <a:t>Skrig: 44</a:t>
            </a:r>
          </a:p>
          <a:p>
            <a:r>
              <a:rPr lang="da-DK" dirty="0"/>
              <a:t>Knirk: 45</a:t>
            </a:r>
          </a:p>
          <a:p>
            <a:r>
              <a:rPr lang="da-DK" dirty="0"/>
              <a:t>Vibrato: 46-49</a:t>
            </a:r>
          </a:p>
          <a:p>
            <a:r>
              <a:rPr lang="da-DK" dirty="0"/>
              <a:t>Ornamenteringsteknik 50</a:t>
            </a:r>
          </a:p>
          <a:p>
            <a:r>
              <a:rPr lang="da-DK" dirty="0"/>
              <a:t>Desuden variation mellem mørke og lyse klangfarver</a:t>
            </a:r>
          </a:p>
          <a:p>
            <a:pPr marL="0" indent="0">
              <a:buNone/>
            </a:pPr>
            <a:endParaRPr lang="da-DK" dirty="0"/>
          </a:p>
        </p:txBody>
      </p:sp>
    </p:spTree>
    <p:extLst>
      <p:ext uri="{BB962C8B-B14F-4D97-AF65-F5344CB8AC3E}">
        <p14:creationId xmlns:p14="http://schemas.microsoft.com/office/powerpoint/2010/main" val="28186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24008D-5438-8245-B95A-E0066810B734}"/>
              </a:ext>
            </a:extLst>
          </p:cNvPr>
          <p:cNvSpPr>
            <a:spLocks noGrp="1"/>
          </p:cNvSpPr>
          <p:nvPr>
            <p:ph type="title"/>
          </p:nvPr>
        </p:nvSpPr>
        <p:spPr/>
        <p:txBody>
          <a:bodyPr/>
          <a:lstStyle/>
          <a:p>
            <a:r>
              <a:rPr lang="da-DK" dirty="0"/>
              <a:t>Øvelse</a:t>
            </a:r>
          </a:p>
        </p:txBody>
      </p:sp>
      <p:sp>
        <p:nvSpPr>
          <p:cNvPr id="3" name="Pladsholder til indhold 2">
            <a:extLst>
              <a:ext uri="{FF2B5EF4-FFF2-40B4-BE49-F238E27FC236}">
                <a16:creationId xmlns:a16="http://schemas.microsoft.com/office/drawing/2014/main" id="{97185F6A-E570-EE47-86E2-3531B11A5A45}"/>
              </a:ext>
            </a:extLst>
          </p:cNvPr>
          <p:cNvSpPr>
            <a:spLocks noGrp="1"/>
          </p:cNvSpPr>
          <p:nvPr>
            <p:ph sz="quarter" idx="1"/>
          </p:nvPr>
        </p:nvSpPr>
        <p:spPr/>
        <p:txBody>
          <a:bodyPr/>
          <a:lstStyle/>
          <a:p>
            <a:r>
              <a:rPr lang="da-DK" dirty="0" err="1"/>
              <a:t>We</a:t>
            </a:r>
            <a:r>
              <a:rPr lang="da-DK" dirty="0"/>
              <a:t> </a:t>
            </a:r>
            <a:r>
              <a:rPr lang="da-DK" dirty="0" err="1"/>
              <a:t>are</a:t>
            </a:r>
            <a:r>
              <a:rPr lang="da-DK" dirty="0"/>
              <a:t> The World </a:t>
            </a:r>
            <a:r>
              <a:rPr lang="da-DK"/>
              <a:t>(handout)</a:t>
            </a:r>
          </a:p>
        </p:txBody>
      </p:sp>
    </p:spTree>
    <p:extLst>
      <p:ext uri="{BB962C8B-B14F-4D97-AF65-F5344CB8AC3E}">
        <p14:creationId xmlns:p14="http://schemas.microsoft.com/office/powerpoint/2010/main" val="38099886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iel">
  <a:themeElements>
    <a:clrScheme name="Officie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iel">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iel">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Civic</Template>
  <TotalTime>768</TotalTime>
  <Words>928</Words>
  <Application>Microsoft Macintosh PowerPoint</Application>
  <PresentationFormat>Skærmshow (4:3)</PresentationFormat>
  <Paragraphs>170</Paragraphs>
  <Slides>20</Slides>
  <Notes>3</Notes>
  <HiddenSlides>0</HiddenSlides>
  <MMClips>10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20</vt:i4>
      </vt:variant>
    </vt:vector>
  </HeadingPairs>
  <TitlesOfParts>
    <vt:vector size="27" baseType="lpstr">
      <vt:lpstr>Arial Narrow</vt:lpstr>
      <vt:lpstr>Calibri</vt:lpstr>
      <vt:lpstr>Georgia</vt:lpstr>
      <vt:lpstr>Times New Roman</vt:lpstr>
      <vt:lpstr>Wingdings</vt:lpstr>
      <vt:lpstr>Wingdings 2</vt:lpstr>
      <vt:lpstr>Officiel</vt:lpstr>
      <vt:lpstr>Stemmen</vt:lpstr>
      <vt:lpstr>Just The Way You are</vt:lpstr>
      <vt:lpstr>Støtte</vt:lpstr>
      <vt:lpstr>Øvelser</vt:lpstr>
      <vt:lpstr>Hvordan kommer lyden?</vt:lpstr>
      <vt:lpstr>De 4 funktioner – de 4 gear</vt:lpstr>
      <vt:lpstr>Lyt til funktionerne</vt:lpstr>
      <vt:lpstr>Lad os prøve: Neutral</vt:lpstr>
      <vt:lpstr>Curbing</vt:lpstr>
      <vt:lpstr>Belting</vt:lpstr>
      <vt:lpstr>Overdrive</vt:lpstr>
      <vt:lpstr>Overdrive på dansk…</vt:lpstr>
      <vt:lpstr>Curbing, overdrive, Belting</vt:lpstr>
      <vt:lpstr>PowerPoint-præsentation</vt:lpstr>
      <vt:lpstr>Hvis I var født 120 år tidligere drenge…</vt:lpstr>
      <vt:lpstr>Syngestil og sangteknik (handout)</vt:lpstr>
      <vt:lpstr>Registervalg</vt:lpstr>
      <vt:lpstr>Udtryk</vt:lpstr>
      <vt:lpstr>Effekter (Sadolin)</vt:lpstr>
      <vt:lpstr>Øvelse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Stemmen</dc:title>
  <dc:creator>Lærer</dc:creator>
  <cp:lastModifiedBy>Hans Peter Søgård Andersen</cp:lastModifiedBy>
  <cp:revision>19</cp:revision>
  <dcterms:created xsi:type="dcterms:W3CDTF">2010-10-26T08:08:41Z</dcterms:created>
  <dcterms:modified xsi:type="dcterms:W3CDTF">2023-11-06T09:46:22Z</dcterms:modified>
</cp:coreProperties>
</file>