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6"/>
  </p:notesMasterIdLst>
  <p:sldIdLst>
    <p:sldId id="315" r:id="rId5"/>
    <p:sldId id="316" r:id="rId6"/>
    <p:sldId id="256" r:id="rId7"/>
    <p:sldId id="276" r:id="rId8"/>
    <p:sldId id="284" r:id="rId9"/>
    <p:sldId id="282" r:id="rId10"/>
    <p:sldId id="312" r:id="rId11"/>
    <p:sldId id="307" r:id="rId12"/>
    <p:sldId id="314" r:id="rId13"/>
    <p:sldId id="309" r:id="rId14"/>
    <p:sldId id="31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C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78601"/>
  </p:normalViewPr>
  <p:slideViewPr>
    <p:cSldViewPr snapToGrid="0">
      <p:cViewPr varScale="1">
        <p:scale>
          <a:sx n="98" d="100"/>
          <a:sy n="98" d="100"/>
        </p:scale>
        <p:origin x="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8CCD9C-3FF8-49AD-AA83-20A2626C9D9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BAE1ABAB-E851-410F-A84F-D53742C30C66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60E8EA90-9BEE-4158-BDFE-366D00F81D3C}" type="parTrans" cxnId="{B84EEF59-7CBE-42B1-A8CA-E491C361A534}">
      <dgm:prSet/>
      <dgm:spPr/>
      <dgm:t>
        <a:bodyPr/>
        <a:lstStyle/>
        <a:p>
          <a:endParaRPr lang="da-DK"/>
        </a:p>
      </dgm:t>
    </dgm:pt>
    <dgm:pt modelId="{FB1BC562-6DDD-4878-8EF0-54CF8DF7DAE6}" type="sibTrans" cxnId="{B84EEF59-7CBE-42B1-A8CA-E491C361A534}">
      <dgm:prSet/>
      <dgm:spPr/>
      <dgm:t>
        <a:bodyPr/>
        <a:lstStyle/>
        <a:p>
          <a:endParaRPr lang="da-DK"/>
        </a:p>
      </dgm:t>
    </dgm:pt>
    <dgm:pt modelId="{68C977E9-C704-4F4A-8842-C71D9ECD3486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59214EBF-D631-470D-A8B5-F6F3ED9DEDFD}" type="parTrans" cxnId="{B082EBF0-2089-46B3-BE54-D4906383D98B}">
      <dgm:prSet/>
      <dgm:spPr/>
      <dgm:t>
        <a:bodyPr/>
        <a:lstStyle/>
        <a:p>
          <a:endParaRPr lang="da-DK"/>
        </a:p>
      </dgm:t>
    </dgm:pt>
    <dgm:pt modelId="{0E443CAD-C164-4181-A7AB-46EE0C0DA214}" type="sibTrans" cxnId="{B082EBF0-2089-46B3-BE54-D4906383D98B}">
      <dgm:prSet/>
      <dgm:spPr/>
      <dgm:t>
        <a:bodyPr/>
        <a:lstStyle/>
        <a:p>
          <a:endParaRPr lang="da-DK"/>
        </a:p>
      </dgm:t>
    </dgm:pt>
    <dgm:pt modelId="{BEFFA1B0-0856-4B71-8D4D-721F0867AE5C}">
      <dgm:prSet phldrT="[Tekst]"/>
      <dgm:spPr/>
      <dgm:t>
        <a:bodyPr/>
        <a:lstStyle/>
        <a:p>
          <a:r>
            <a:rPr lang="da-DK" dirty="0"/>
            <a:t>Beskæftigelse</a:t>
          </a:r>
        </a:p>
      </dgm:t>
    </dgm:pt>
    <dgm:pt modelId="{4D9232F9-B642-40D9-93A4-FB7987E97E05}" type="parTrans" cxnId="{8654BD09-5881-4895-BA24-BA0100763A1F}">
      <dgm:prSet/>
      <dgm:spPr/>
      <dgm:t>
        <a:bodyPr/>
        <a:lstStyle/>
        <a:p>
          <a:endParaRPr lang="da-DK"/>
        </a:p>
      </dgm:t>
    </dgm:pt>
    <dgm:pt modelId="{D950F667-FF19-45CA-99AD-6E31975F19C1}" type="sibTrans" cxnId="{8654BD09-5881-4895-BA24-BA0100763A1F}">
      <dgm:prSet/>
      <dgm:spPr/>
      <dgm:t>
        <a:bodyPr/>
        <a:lstStyle/>
        <a:p>
          <a:endParaRPr lang="da-DK"/>
        </a:p>
      </dgm:t>
    </dgm:pt>
    <dgm:pt modelId="{31AC18D6-8AD7-4B45-9C02-A89EEB2561F7}" type="pres">
      <dgm:prSet presAssocID="{D48CCD9C-3FF8-49AD-AA83-20A2626C9D94}" presName="cycle" presStyleCnt="0">
        <dgm:presLayoutVars>
          <dgm:dir/>
          <dgm:resizeHandles val="exact"/>
        </dgm:presLayoutVars>
      </dgm:prSet>
      <dgm:spPr/>
    </dgm:pt>
    <dgm:pt modelId="{75039DA0-D382-42CD-8A63-D4EAF8FF8BFC}" type="pres">
      <dgm:prSet presAssocID="{BAE1ABAB-E851-410F-A84F-D53742C30C66}" presName="node" presStyleLbl="node1" presStyleIdx="0" presStyleCnt="3">
        <dgm:presLayoutVars>
          <dgm:bulletEnabled val="1"/>
        </dgm:presLayoutVars>
      </dgm:prSet>
      <dgm:spPr/>
    </dgm:pt>
    <dgm:pt modelId="{9BCD8C56-7764-4F50-A3B7-172113E19732}" type="pres">
      <dgm:prSet presAssocID="{FB1BC562-6DDD-4878-8EF0-54CF8DF7DAE6}" presName="sibTrans" presStyleLbl="sibTrans2D1" presStyleIdx="0" presStyleCnt="3"/>
      <dgm:spPr/>
    </dgm:pt>
    <dgm:pt modelId="{0E5D317E-2877-4627-BA97-0B8186F49B3D}" type="pres">
      <dgm:prSet presAssocID="{FB1BC562-6DDD-4878-8EF0-54CF8DF7DAE6}" presName="connectorText" presStyleLbl="sibTrans2D1" presStyleIdx="0" presStyleCnt="3"/>
      <dgm:spPr/>
    </dgm:pt>
    <dgm:pt modelId="{38BD4483-1ACA-4668-B63B-6FEE63C81642}" type="pres">
      <dgm:prSet presAssocID="{68C977E9-C704-4F4A-8842-C71D9ECD3486}" presName="node" presStyleLbl="node1" presStyleIdx="1" presStyleCnt="3">
        <dgm:presLayoutVars>
          <dgm:bulletEnabled val="1"/>
        </dgm:presLayoutVars>
      </dgm:prSet>
      <dgm:spPr/>
    </dgm:pt>
    <dgm:pt modelId="{CD42F505-F4F4-493B-8CE4-4A88DAD5D428}" type="pres">
      <dgm:prSet presAssocID="{0E443CAD-C164-4181-A7AB-46EE0C0DA214}" presName="sibTrans" presStyleLbl="sibTrans2D1" presStyleIdx="1" presStyleCnt="3"/>
      <dgm:spPr/>
    </dgm:pt>
    <dgm:pt modelId="{B652089B-D69E-41B5-93FE-61B722BA492A}" type="pres">
      <dgm:prSet presAssocID="{0E443CAD-C164-4181-A7AB-46EE0C0DA214}" presName="connectorText" presStyleLbl="sibTrans2D1" presStyleIdx="1" presStyleCnt="3"/>
      <dgm:spPr/>
    </dgm:pt>
    <dgm:pt modelId="{3A83AEF6-1442-420A-B666-9A7FE2F6A1F2}" type="pres">
      <dgm:prSet presAssocID="{BEFFA1B0-0856-4B71-8D4D-721F0867AE5C}" presName="node" presStyleLbl="node1" presStyleIdx="2" presStyleCnt="3">
        <dgm:presLayoutVars>
          <dgm:bulletEnabled val="1"/>
        </dgm:presLayoutVars>
      </dgm:prSet>
      <dgm:spPr/>
    </dgm:pt>
    <dgm:pt modelId="{B1622EC5-C658-46E7-8C42-85262948ABC5}" type="pres">
      <dgm:prSet presAssocID="{D950F667-FF19-45CA-99AD-6E31975F19C1}" presName="sibTrans" presStyleLbl="sibTrans2D1" presStyleIdx="2" presStyleCnt="3"/>
      <dgm:spPr/>
    </dgm:pt>
    <dgm:pt modelId="{F3B06161-ADB3-4B48-ABD0-005327FEE9F5}" type="pres">
      <dgm:prSet presAssocID="{D950F667-FF19-45CA-99AD-6E31975F19C1}" presName="connectorText" presStyleLbl="sibTrans2D1" presStyleIdx="2" presStyleCnt="3"/>
      <dgm:spPr/>
    </dgm:pt>
  </dgm:ptLst>
  <dgm:cxnLst>
    <dgm:cxn modelId="{8654BD09-5881-4895-BA24-BA0100763A1F}" srcId="{D48CCD9C-3FF8-49AD-AA83-20A2626C9D94}" destId="{BEFFA1B0-0856-4B71-8D4D-721F0867AE5C}" srcOrd="2" destOrd="0" parTransId="{4D9232F9-B642-40D9-93A4-FB7987E97E05}" sibTransId="{D950F667-FF19-45CA-99AD-6E31975F19C1}"/>
    <dgm:cxn modelId="{14DC1911-AA5B-42E5-B13D-6D0198FE7CE5}" type="presOf" srcId="{0E443CAD-C164-4181-A7AB-46EE0C0DA214}" destId="{B652089B-D69E-41B5-93FE-61B722BA492A}" srcOrd="1" destOrd="0" presId="urn:microsoft.com/office/officeart/2005/8/layout/cycle2"/>
    <dgm:cxn modelId="{60E56D18-0670-47CB-9393-5A86AF6E5DC6}" type="presOf" srcId="{BAE1ABAB-E851-410F-A84F-D53742C30C66}" destId="{75039DA0-D382-42CD-8A63-D4EAF8FF8BFC}" srcOrd="0" destOrd="0" presId="urn:microsoft.com/office/officeart/2005/8/layout/cycle2"/>
    <dgm:cxn modelId="{5FE82547-ED48-4537-B676-AC4A58FC6A61}" type="presOf" srcId="{D950F667-FF19-45CA-99AD-6E31975F19C1}" destId="{B1622EC5-C658-46E7-8C42-85262948ABC5}" srcOrd="0" destOrd="0" presId="urn:microsoft.com/office/officeart/2005/8/layout/cycle2"/>
    <dgm:cxn modelId="{887CAE51-DD4C-4D9A-BEA8-61B6AC8A840F}" type="presOf" srcId="{FB1BC562-6DDD-4878-8EF0-54CF8DF7DAE6}" destId="{0E5D317E-2877-4627-BA97-0B8186F49B3D}" srcOrd="1" destOrd="0" presId="urn:microsoft.com/office/officeart/2005/8/layout/cycle2"/>
    <dgm:cxn modelId="{B84EEF59-7CBE-42B1-A8CA-E491C361A534}" srcId="{D48CCD9C-3FF8-49AD-AA83-20A2626C9D94}" destId="{BAE1ABAB-E851-410F-A84F-D53742C30C66}" srcOrd="0" destOrd="0" parTransId="{60E8EA90-9BEE-4158-BDFE-366D00F81D3C}" sibTransId="{FB1BC562-6DDD-4878-8EF0-54CF8DF7DAE6}"/>
    <dgm:cxn modelId="{FB55FB63-E392-40C2-BFE1-E7CAA8F8E7D5}" type="presOf" srcId="{D950F667-FF19-45CA-99AD-6E31975F19C1}" destId="{F3B06161-ADB3-4B48-ABD0-005327FEE9F5}" srcOrd="1" destOrd="0" presId="urn:microsoft.com/office/officeart/2005/8/layout/cycle2"/>
    <dgm:cxn modelId="{CAC17283-9E11-4B97-B736-5A58FE81A525}" type="presOf" srcId="{0E443CAD-C164-4181-A7AB-46EE0C0DA214}" destId="{CD42F505-F4F4-493B-8CE4-4A88DAD5D428}" srcOrd="0" destOrd="0" presId="urn:microsoft.com/office/officeart/2005/8/layout/cycle2"/>
    <dgm:cxn modelId="{883E0D90-2CC8-480C-8992-4E283B6AAF77}" type="presOf" srcId="{FB1BC562-6DDD-4878-8EF0-54CF8DF7DAE6}" destId="{9BCD8C56-7764-4F50-A3B7-172113E19732}" srcOrd="0" destOrd="0" presId="urn:microsoft.com/office/officeart/2005/8/layout/cycle2"/>
    <dgm:cxn modelId="{A9BD77A2-4070-4400-9BE5-AF2E10A664CD}" type="presOf" srcId="{BEFFA1B0-0856-4B71-8D4D-721F0867AE5C}" destId="{3A83AEF6-1442-420A-B666-9A7FE2F6A1F2}" srcOrd="0" destOrd="0" presId="urn:microsoft.com/office/officeart/2005/8/layout/cycle2"/>
    <dgm:cxn modelId="{3F9777AD-971E-4AC1-9CCF-24A64446B669}" type="presOf" srcId="{68C977E9-C704-4F4A-8842-C71D9ECD3486}" destId="{38BD4483-1ACA-4668-B63B-6FEE63C81642}" srcOrd="0" destOrd="0" presId="urn:microsoft.com/office/officeart/2005/8/layout/cycle2"/>
    <dgm:cxn modelId="{22C4C7EC-5266-4A46-B61F-1C04484BCFD8}" type="presOf" srcId="{D48CCD9C-3FF8-49AD-AA83-20A2626C9D94}" destId="{31AC18D6-8AD7-4B45-9C02-A89EEB2561F7}" srcOrd="0" destOrd="0" presId="urn:microsoft.com/office/officeart/2005/8/layout/cycle2"/>
    <dgm:cxn modelId="{B082EBF0-2089-46B3-BE54-D4906383D98B}" srcId="{D48CCD9C-3FF8-49AD-AA83-20A2626C9D94}" destId="{68C977E9-C704-4F4A-8842-C71D9ECD3486}" srcOrd="1" destOrd="0" parTransId="{59214EBF-D631-470D-A8B5-F6F3ED9DEDFD}" sibTransId="{0E443CAD-C164-4181-A7AB-46EE0C0DA214}"/>
    <dgm:cxn modelId="{7511A7FB-51D8-400B-BA3B-C4B045ACFAEE}" type="presParOf" srcId="{31AC18D6-8AD7-4B45-9C02-A89EEB2561F7}" destId="{75039DA0-D382-42CD-8A63-D4EAF8FF8BFC}" srcOrd="0" destOrd="0" presId="urn:microsoft.com/office/officeart/2005/8/layout/cycle2"/>
    <dgm:cxn modelId="{15093157-56E3-4A10-B7DC-DB5564E0D694}" type="presParOf" srcId="{31AC18D6-8AD7-4B45-9C02-A89EEB2561F7}" destId="{9BCD8C56-7764-4F50-A3B7-172113E19732}" srcOrd="1" destOrd="0" presId="urn:microsoft.com/office/officeart/2005/8/layout/cycle2"/>
    <dgm:cxn modelId="{3DF4D5A9-9EA1-4648-A920-B18E0DEDA977}" type="presParOf" srcId="{9BCD8C56-7764-4F50-A3B7-172113E19732}" destId="{0E5D317E-2877-4627-BA97-0B8186F49B3D}" srcOrd="0" destOrd="0" presId="urn:microsoft.com/office/officeart/2005/8/layout/cycle2"/>
    <dgm:cxn modelId="{4616B120-BD08-4EBE-8D2F-007D0C677D6A}" type="presParOf" srcId="{31AC18D6-8AD7-4B45-9C02-A89EEB2561F7}" destId="{38BD4483-1ACA-4668-B63B-6FEE63C81642}" srcOrd="2" destOrd="0" presId="urn:microsoft.com/office/officeart/2005/8/layout/cycle2"/>
    <dgm:cxn modelId="{27E7CECA-C3C4-4BAD-AA44-77162E338029}" type="presParOf" srcId="{31AC18D6-8AD7-4B45-9C02-A89EEB2561F7}" destId="{CD42F505-F4F4-493B-8CE4-4A88DAD5D428}" srcOrd="3" destOrd="0" presId="urn:microsoft.com/office/officeart/2005/8/layout/cycle2"/>
    <dgm:cxn modelId="{947DFBEF-195F-4FF1-B5AC-9AE1875A04A5}" type="presParOf" srcId="{CD42F505-F4F4-493B-8CE4-4A88DAD5D428}" destId="{B652089B-D69E-41B5-93FE-61B722BA492A}" srcOrd="0" destOrd="0" presId="urn:microsoft.com/office/officeart/2005/8/layout/cycle2"/>
    <dgm:cxn modelId="{11370B82-B43F-4C73-9DA5-34C35156CBC9}" type="presParOf" srcId="{31AC18D6-8AD7-4B45-9C02-A89EEB2561F7}" destId="{3A83AEF6-1442-420A-B666-9A7FE2F6A1F2}" srcOrd="4" destOrd="0" presId="urn:microsoft.com/office/officeart/2005/8/layout/cycle2"/>
    <dgm:cxn modelId="{8CDE7A0D-1970-42B0-849C-83CFB5970179}" type="presParOf" srcId="{31AC18D6-8AD7-4B45-9C02-A89EEB2561F7}" destId="{B1622EC5-C658-46E7-8C42-85262948ABC5}" srcOrd="5" destOrd="0" presId="urn:microsoft.com/office/officeart/2005/8/layout/cycle2"/>
    <dgm:cxn modelId="{BF1BA950-64BE-4DBB-9199-247FAB942D72}" type="presParOf" srcId="{B1622EC5-C658-46E7-8C42-85262948ABC5}" destId="{F3B06161-ADB3-4B48-ABD0-005327FEE9F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17A2DA-9A4D-4EB8-AD49-BB0BE7BEDBB6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1D403EB9-B82C-4431-A20D-3A03B76D3761}">
      <dgm:prSet phldrT="[Tekst]"/>
      <dgm:spPr/>
      <dgm:t>
        <a:bodyPr/>
        <a:lstStyle/>
        <a:p>
          <a:r>
            <a:rPr lang="da-DK" dirty="0"/>
            <a:t>Økonomiske mål</a:t>
          </a:r>
        </a:p>
      </dgm:t>
    </dgm:pt>
    <dgm:pt modelId="{A9D320CF-D0F8-4B23-BB86-F9556391C891}" type="parTrans" cxnId="{9C5302C6-B08C-468E-9BB6-EB696472A4F2}">
      <dgm:prSet/>
      <dgm:spPr/>
      <dgm:t>
        <a:bodyPr/>
        <a:lstStyle/>
        <a:p>
          <a:endParaRPr lang="da-DK"/>
        </a:p>
      </dgm:t>
    </dgm:pt>
    <dgm:pt modelId="{24204FAB-C968-4BB5-A676-21D844A53727}" type="sibTrans" cxnId="{9C5302C6-B08C-468E-9BB6-EB696472A4F2}">
      <dgm:prSet/>
      <dgm:spPr/>
      <dgm:t>
        <a:bodyPr/>
        <a:lstStyle/>
        <a:p>
          <a:endParaRPr lang="da-DK"/>
        </a:p>
      </dgm:t>
    </dgm:pt>
    <dgm:pt modelId="{9059FD1B-833E-4E25-B176-3712FBADE498}">
      <dgm:prSet phldrT="[Tekst]" custT="1"/>
      <dgm:spPr/>
      <dgm:t>
        <a:bodyPr/>
        <a:lstStyle/>
        <a:p>
          <a:r>
            <a:rPr lang="da-DK" sz="1200" dirty="0"/>
            <a:t>Lav arbejdsløshed / høj beskæftigelse</a:t>
          </a:r>
        </a:p>
      </dgm:t>
    </dgm:pt>
    <dgm:pt modelId="{8E9991BC-C990-4210-8040-BEA536AA6916}" type="parTrans" cxnId="{7681D1A0-E014-45A5-A932-1D0F1DA77FDF}">
      <dgm:prSet/>
      <dgm:spPr/>
      <dgm:t>
        <a:bodyPr/>
        <a:lstStyle/>
        <a:p>
          <a:endParaRPr lang="da-DK"/>
        </a:p>
      </dgm:t>
    </dgm:pt>
    <dgm:pt modelId="{112CEE32-7249-483C-977A-CE7E67A9BBBF}" type="sibTrans" cxnId="{7681D1A0-E014-45A5-A932-1D0F1DA77FDF}">
      <dgm:prSet/>
      <dgm:spPr/>
      <dgm:t>
        <a:bodyPr/>
        <a:lstStyle/>
        <a:p>
          <a:endParaRPr lang="da-DK"/>
        </a:p>
      </dgm:t>
    </dgm:pt>
    <dgm:pt modelId="{F3F6FAA1-F0ED-4424-BA7C-DDB3503A96E7}">
      <dgm:prSet phldrT="[Tekst]"/>
      <dgm:spPr/>
      <dgm:t>
        <a:bodyPr/>
        <a:lstStyle/>
        <a:p>
          <a:r>
            <a:rPr lang="da-DK" dirty="0"/>
            <a:t>Lav inflation</a:t>
          </a:r>
        </a:p>
      </dgm:t>
    </dgm:pt>
    <dgm:pt modelId="{8C418085-38C0-4CE9-A4F0-E5782832B81C}" type="parTrans" cxnId="{F372DB48-B800-4965-BC40-2A060F29D590}">
      <dgm:prSet/>
      <dgm:spPr/>
      <dgm:t>
        <a:bodyPr/>
        <a:lstStyle/>
        <a:p>
          <a:endParaRPr lang="da-DK"/>
        </a:p>
      </dgm:t>
    </dgm:pt>
    <dgm:pt modelId="{9BBEA87B-46BF-49F1-A735-FE8FC29CB003}" type="sibTrans" cxnId="{F372DB48-B800-4965-BC40-2A060F29D590}">
      <dgm:prSet/>
      <dgm:spPr/>
      <dgm:t>
        <a:bodyPr/>
        <a:lstStyle/>
        <a:p>
          <a:endParaRPr lang="da-DK"/>
        </a:p>
      </dgm:t>
    </dgm:pt>
    <dgm:pt modelId="{2EDB49E1-C7FB-4E00-92BE-0E710C7B0C8A}">
      <dgm:prSet phldrT="[Tekst]"/>
      <dgm:spPr/>
      <dgm:t>
        <a:bodyPr/>
        <a:lstStyle/>
        <a:p>
          <a:r>
            <a:rPr lang="da-DK" dirty="0"/>
            <a:t>Økonomisk vækst</a:t>
          </a:r>
        </a:p>
      </dgm:t>
    </dgm:pt>
    <dgm:pt modelId="{0DB628E2-850D-4AF2-BF25-5716BE9D8EE3}" type="parTrans" cxnId="{49E6B7C0-355B-42A4-A560-41B22798F16E}">
      <dgm:prSet/>
      <dgm:spPr/>
      <dgm:t>
        <a:bodyPr/>
        <a:lstStyle/>
        <a:p>
          <a:endParaRPr lang="da-DK"/>
        </a:p>
      </dgm:t>
    </dgm:pt>
    <dgm:pt modelId="{A78B9D4B-C89A-46B6-9E36-B6AAEB97C6EE}" type="sibTrans" cxnId="{49E6B7C0-355B-42A4-A560-41B22798F16E}">
      <dgm:prSet/>
      <dgm:spPr/>
      <dgm:t>
        <a:bodyPr/>
        <a:lstStyle/>
        <a:p>
          <a:endParaRPr lang="da-DK"/>
        </a:p>
      </dgm:t>
    </dgm:pt>
    <dgm:pt modelId="{5FD7BF32-FCE4-49DA-BA27-CF5D7FAEFB37}">
      <dgm:prSet phldrT="[Tekst]"/>
      <dgm:spPr/>
      <dgm:t>
        <a:bodyPr/>
        <a:lstStyle/>
        <a:p>
          <a:r>
            <a:rPr lang="da-DK" dirty="0"/>
            <a:t>Ligevægt på den offentlige saldo</a:t>
          </a:r>
        </a:p>
      </dgm:t>
    </dgm:pt>
    <dgm:pt modelId="{F35BC257-90FE-4D22-945C-EF8C998822EC}" type="parTrans" cxnId="{B7D3B302-470B-4C9C-B043-F46D42152A96}">
      <dgm:prSet/>
      <dgm:spPr/>
      <dgm:t>
        <a:bodyPr/>
        <a:lstStyle/>
        <a:p>
          <a:endParaRPr lang="da-DK"/>
        </a:p>
      </dgm:t>
    </dgm:pt>
    <dgm:pt modelId="{72220B43-FAC5-4696-8D3E-C0BD9445755D}" type="sibTrans" cxnId="{B7D3B302-470B-4C9C-B043-F46D42152A96}">
      <dgm:prSet/>
      <dgm:spPr/>
      <dgm:t>
        <a:bodyPr/>
        <a:lstStyle/>
        <a:p>
          <a:endParaRPr lang="da-DK"/>
        </a:p>
      </dgm:t>
    </dgm:pt>
    <dgm:pt modelId="{BA7D8732-6A76-463F-9009-C4FCED670A64}" type="pres">
      <dgm:prSet presAssocID="{B317A2DA-9A4D-4EB8-AD49-BB0BE7BEDBB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DC75A2-F576-4BB8-835E-4A111C5B3CCC}" type="pres">
      <dgm:prSet presAssocID="{1D403EB9-B82C-4431-A20D-3A03B76D3761}" presName="centerShape" presStyleLbl="node0" presStyleIdx="0" presStyleCnt="1"/>
      <dgm:spPr/>
    </dgm:pt>
    <dgm:pt modelId="{D79D0BE7-57F1-4396-9035-962FBD6A940C}" type="pres">
      <dgm:prSet presAssocID="{8E9991BC-C990-4210-8040-BEA536AA6916}" presName="Name9" presStyleLbl="parChTrans1D2" presStyleIdx="0" presStyleCnt="4"/>
      <dgm:spPr/>
    </dgm:pt>
    <dgm:pt modelId="{4E82F09D-19EC-4B9B-A89F-DB34E77717E7}" type="pres">
      <dgm:prSet presAssocID="{8E9991BC-C990-4210-8040-BEA536AA6916}" presName="connTx" presStyleLbl="parChTrans1D2" presStyleIdx="0" presStyleCnt="4"/>
      <dgm:spPr/>
    </dgm:pt>
    <dgm:pt modelId="{C9A6C6F7-EAAD-430E-BB3E-855773421826}" type="pres">
      <dgm:prSet presAssocID="{9059FD1B-833E-4E25-B176-3712FBADE498}" presName="node" presStyleLbl="node1" presStyleIdx="0" presStyleCnt="4">
        <dgm:presLayoutVars>
          <dgm:bulletEnabled val="1"/>
        </dgm:presLayoutVars>
      </dgm:prSet>
      <dgm:spPr/>
    </dgm:pt>
    <dgm:pt modelId="{595989B5-A9C7-42E1-AF09-C794BC0ED097}" type="pres">
      <dgm:prSet presAssocID="{8C418085-38C0-4CE9-A4F0-E5782832B81C}" presName="Name9" presStyleLbl="parChTrans1D2" presStyleIdx="1" presStyleCnt="4"/>
      <dgm:spPr/>
    </dgm:pt>
    <dgm:pt modelId="{8F153701-FD96-42EE-B070-9F915385B721}" type="pres">
      <dgm:prSet presAssocID="{8C418085-38C0-4CE9-A4F0-E5782832B81C}" presName="connTx" presStyleLbl="parChTrans1D2" presStyleIdx="1" presStyleCnt="4"/>
      <dgm:spPr/>
    </dgm:pt>
    <dgm:pt modelId="{078AD504-EDF4-4B97-995E-9E9F05808F6B}" type="pres">
      <dgm:prSet presAssocID="{F3F6FAA1-F0ED-4424-BA7C-DDB3503A96E7}" presName="node" presStyleLbl="node1" presStyleIdx="1" presStyleCnt="4">
        <dgm:presLayoutVars>
          <dgm:bulletEnabled val="1"/>
        </dgm:presLayoutVars>
      </dgm:prSet>
      <dgm:spPr/>
    </dgm:pt>
    <dgm:pt modelId="{5E9DFD16-2FF6-45F6-AEF0-A525EE564EC2}" type="pres">
      <dgm:prSet presAssocID="{0DB628E2-850D-4AF2-BF25-5716BE9D8EE3}" presName="Name9" presStyleLbl="parChTrans1D2" presStyleIdx="2" presStyleCnt="4"/>
      <dgm:spPr/>
    </dgm:pt>
    <dgm:pt modelId="{779FAFD4-CFA0-47B8-ACF1-B08FA446DFC1}" type="pres">
      <dgm:prSet presAssocID="{0DB628E2-850D-4AF2-BF25-5716BE9D8EE3}" presName="connTx" presStyleLbl="parChTrans1D2" presStyleIdx="2" presStyleCnt="4"/>
      <dgm:spPr/>
    </dgm:pt>
    <dgm:pt modelId="{359C4CBE-6507-432B-A3BB-D753FD199676}" type="pres">
      <dgm:prSet presAssocID="{2EDB49E1-C7FB-4E00-92BE-0E710C7B0C8A}" presName="node" presStyleLbl="node1" presStyleIdx="2" presStyleCnt="4">
        <dgm:presLayoutVars>
          <dgm:bulletEnabled val="1"/>
        </dgm:presLayoutVars>
      </dgm:prSet>
      <dgm:spPr/>
    </dgm:pt>
    <dgm:pt modelId="{B5AC3AD3-39CA-48BE-9810-B99F3D12965C}" type="pres">
      <dgm:prSet presAssocID="{F35BC257-90FE-4D22-945C-EF8C998822EC}" presName="Name9" presStyleLbl="parChTrans1D2" presStyleIdx="3" presStyleCnt="4"/>
      <dgm:spPr/>
    </dgm:pt>
    <dgm:pt modelId="{74A8B2CA-A3E9-46D3-9B86-A780BCBF2091}" type="pres">
      <dgm:prSet presAssocID="{F35BC257-90FE-4D22-945C-EF8C998822EC}" presName="connTx" presStyleLbl="parChTrans1D2" presStyleIdx="3" presStyleCnt="4"/>
      <dgm:spPr/>
    </dgm:pt>
    <dgm:pt modelId="{106B2D3B-18DF-450B-A870-F995997D4EAF}" type="pres">
      <dgm:prSet presAssocID="{5FD7BF32-FCE4-49DA-BA27-CF5D7FAEFB37}" presName="node" presStyleLbl="node1" presStyleIdx="3" presStyleCnt="4">
        <dgm:presLayoutVars>
          <dgm:bulletEnabled val="1"/>
        </dgm:presLayoutVars>
      </dgm:prSet>
      <dgm:spPr/>
    </dgm:pt>
  </dgm:ptLst>
  <dgm:cxnLst>
    <dgm:cxn modelId="{403CDF01-6E7D-48FA-9B46-3F642D22B717}" type="presOf" srcId="{0DB628E2-850D-4AF2-BF25-5716BE9D8EE3}" destId="{779FAFD4-CFA0-47B8-ACF1-B08FA446DFC1}" srcOrd="1" destOrd="0" presId="urn:microsoft.com/office/officeart/2005/8/layout/radial1"/>
    <dgm:cxn modelId="{B7D3B302-470B-4C9C-B043-F46D42152A96}" srcId="{1D403EB9-B82C-4431-A20D-3A03B76D3761}" destId="{5FD7BF32-FCE4-49DA-BA27-CF5D7FAEFB37}" srcOrd="3" destOrd="0" parTransId="{F35BC257-90FE-4D22-945C-EF8C998822EC}" sibTransId="{72220B43-FAC5-4696-8D3E-C0BD9445755D}"/>
    <dgm:cxn modelId="{87772417-9CF6-47B4-A505-49AB1725F55A}" type="presOf" srcId="{2EDB49E1-C7FB-4E00-92BE-0E710C7B0C8A}" destId="{359C4CBE-6507-432B-A3BB-D753FD199676}" srcOrd="0" destOrd="0" presId="urn:microsoft.com/office/officeart/2005/8/layout/radial1"/>
    <dgm:cxn modelId="{B14CAE19-ECD8-4073-B213-A3DB8B8B698E}" type="presOf" srcId="{8C418085-38C0-4CE9-A4F0-E5782832B81C}" destId="{8F153701-FD96-42EE-B070-9F915385B721}" srcOrd="1" destOrd="0" presId="urn:microsoft.com/office/officeart/2005/8/layout/radial1"/>
    <dgm:cxn modelId="{6D858027-95A4-400F-B314-9E0AC221756B}" type="presOf" srcId="{F35BC257-90FE-4D22-945C-EF8C998822EC}" destId="{74A8B2CA-A3E9-46D3-9B86-A780BCBF2091}" srcOrd="1" destOrd="0" presId="urn:microsoft.com/office/officeart/2005/8/layout/radial1"/>
    <dgm:cxn modelId="{F7DA4241-8F8B-4190-81D9-EC3C885BF6B6}" type="presOf" srcId="{8C418085-38C0-4CE9-A4F0-E5782832B81C}" destId="{595989B5-A9C7-42E1-AF09-C794BC0ED097}" srcOrd="0" destOrd="0" presId="urn:microsoft.com/office/officeart/2005/8/layout/radial1"/>
    <dgm:cxn modelId="{F372DB48-B800-4965-BC40-2A060F29D590}" srcId="{1D403EB9-B82C-4431-A20D-3A03B76D3761}" destId="{F3F6FAA1-F0ED-4424-BA7C-DDB3503A96E7}" srcOrd="1" destOrd="0" parTransId="{8C418085-38C0-4CE9-A4F0-E5782832B81C}" sibTransId="{9BBEA87B-46BF-49F1-A735-FE8FC29CB003}"/>
    <dgm:cxn modelId="{2E01755C-F7E6-49CE-912C-A8114955EFD5}" type="presOf" srcId="{0DB628E2-850D-4AF2-BF25-5716BE9D8EE3}" destId="{5E9DFD16-2FF6-45F6-AEF0-A525EE564EC2}" srcOrd="0" destOrd="0" presId="urn:microsoft.com/office/officeart/2005/8/layout/radial1"/>
    <dgm:cxn modelId="{3C0F8163-0E9C-4FED-863F-06B5CC295214}" type="presOf" srcId="{B317A2DA-9A4D-4EB8-AD49-BB0BE7BEDBB6}" destId="{BA7D8732-6A76-463F-9009-C4FCED670A64}" srcOrd="0" destOrd="0" presId="urn:microsoft.com/office/officeart/2005/8/layout/radial1"/>
    <dgm:cxn modelId="{A3277673-89A4-4F0D-9AD6-BE16FEDE8617}" type="presOf" srcId="{9059FD1B-833E-4E25-B176-3712FBADE498}" destId="{C9A6C6F7-EAAD-430E-BB3E-855773421826}" srcOrd="0" destOrd="0" presId="urn:microsoft.com/office/officeart/2005/8/layout/radial1"/>
    <dgm:cxn modelId="{81D52380-C169-449C-963D-C1528D648364}" type="presOf" srcId="{1D403EB9-B82C-4431-A20D-3A03B76D3761}" destId="{30DC75A2-F576-4BB8-835E-4A111C5B3CCC}" srcOrd="0" destOrd="0" presId="urn:microsoft.com/office/officeart/2005/8/layout/radial1"/>
    <dgm:cxn modelId="{7681D1A0-E014-45A5-A932-1D0F1DA77FDF}" srcId="{1D403EB9-B82C-4431-A20D-3A03B76D3761}" destId="{9059FD1B-833E-4E25-B176-3712FBADE498}" srcOrd="0" destOrd="0" parTransId="{8E9991BC-C990-4210-8040-BEA536AA6916}" sibTransId="{112CEE32-7249-483C-977A-CE7E67A9BBBF}"/>
    <dgm:cxn modelId="{B93C33AF-8D45-4D07-AFE0-36CA59C8ADD9}" type="presOf" srcId="{F3F6FAA1-F0ED-4424-BA7C-DDB3503A96E7}" destId="{078AD504-EDF4-4B97-995E-9E9F05808F6B}" srcOrd="0" destOrd="0" presId="urn:microsoft.com/office/officeart/2005/8/layout/radial1"/>
    <dgm:cxn modelId="{2A6F3BB6-258B-4F92-BCE6-693B2C642B9D}" type="presOf" srcId="{5FD7BF32-FCE4-49DA-BA27-CF5D7FAEFB37}" destId="{106B2D3B-18DF-450B-A870-F995997D4EAF}" srcOrd="0" destOrd="0" presId="urn:microsoft.com/office/officeart/2005/8/layout/radial1"/>
    <dgm:cxn modelId="{49E6B7C0-355B-42A4-A560-41B22798F16E}" srcId="{1D403EB9-B82C-4431-A20D-3A03B76D3761}" destId="{2EDB49E1-C7FB-4E00-92BE-0E710C7B0C8A}" srcOrd="2" destOrd="0" parTransId="{0DB628E2-850D-4AF2-BF25-5716BE9D8EE3}" sibTransId="{A78B9D4B-C89A-46B6-9E36-B6AAEB97C6EE}"/>
    <dgm:cxn modelId="{9C5302C6-B08C-468E-9BB6-EB696472A4F2}" srcId="{B317A2DA-9A4D-4EB8-AD49-BB0BE7BEDBB6}" destId="{1D403EB9-B82C-4431-A20D-3A03B76D3761}" srcOrd="0" destOrd="0" parTransId="{A9D320CF-D0F8-4B23-BB86-F9556391C891}" sibTransId="{24204FAB-C968-4BB5-A676-21D844A53727}"/>
    <dgm:cxn modelId="{466505C8-047A-4B6B-8F43-1BD02BFD0AA4}" type="presOf" srcId="{8E9991BC-C990-4210-8040-BEA536AA6916}" destId="{D79D0BE7-57F1-4396-9035-962FBD6A940C}" srcOrd="0" destOrd="0" presId="urn:microsoft.com/office/officeart/2005/8/layout/radial1"/>
    <dgm:cxn modelId="{24A9C4D4-4616-4E26-A5D5-3F4215723394}" type="presOf" srcId="{8E9991BC-C990-4210-8040-BEA536AA6916}" destId="{4E82F09D-19EC-4B9B-A89F-DB34E77717E7}" srcOrd="1" destOrd="0" presId="urn:microsoft.com/office/officeart/2005/8/layout/radial1"/>
    <dgm:cxn modelId="{EDACA0D9-C95D-45AE-A8B4-09B7D21CDF15}" type="presOf" srcId="{F35BC257-90FE-4D22-945C-EF8C998822EC}" destId="{B5AC3AD3-39CA-48BE-9810-B99F3D12965C}" srcOrd="0" destOrd="0" presId="urn:microsoft.com/office/officeart/2005/8/layout/radial1"/>
    <dgm:cxn modelId="{18C44787-71BE-410E-AB33-51F9D083A74C}" type="presParOf" srcId="{BA7D8732-6A76-463F-9009-C4FCED670A64}" destId="{30DC75A2-F576-4BB8-835E-4A111C5B3CCC}" srcOrd="0" destOrd="0" presId="urn:microsoft.com/office/officeart/2005/8/layout/radial1"/>
    <dgm:cxn modelId="{A9315C77-7178-43B1-A062-F79AA43B804B}" type="presParOf" srcId="{BA7D8732-6A76-463F-9009-C4FCED670A64}" destId="{D79D0BE7-57F1-4396-9035-962FBD6A940C}" srcOrd="1" destOrd="0" presId="urn:microsoft.com/office/officeart/2005/8/layout/radial1"/>
    <dgm:cxn modelId="{D8940E26-4B10-4640-9582-750E61905CF8}" type="presParOf" srcId="{D79D0BE7-57F1-4396-9035-962FBD6A940C}" destId="{4E82F09D-19EC-4B9B-A89F-DB34E77717E7}" srcOrd="0" destOrd="0" presId="urn:microsoft.com/office/officeart/2005/8/layout/radial1"/>
    <dgm:cxn modelId="{11A5A55B-CED0-4FF9-993C-2237EE6370E9}" type="presParOf" srcId="{BA7D8732-6A76-463F-9009-C4FCED670A64}" destId="{C9A6C6F7-EAAD-430E-BB3E-855773421826}" srcOrd="2" destOrd="0" presId="urn:microsoft.com/office/officeart/2005/8/layout/radial1"/>
    <dgm:cxn modelId="{BC11D5BD-6652-497C-B522-606D549F72DC}" type="presParOf" srcId="{BA7D8732-6A76-463F-9009-C4FCED670A64}" destId="{595989B5-A9C7-42E1-AF09-C794BC0ED097}" srcOrd="3" destOrd="0" presId="urn:microsoft.com/office/officeart/2005/8/layout/radial1"/>
    <dgm:cxn modelId="{585376EB-846F-4923-B172-490ED09920F9}" type="presParOf" srcId="{595989B5-A9C7-42E1-AF09-C794BC0ED097}" destId="{8F153701-FD96-42EE-B070-9F915385B721}" srcOrd="0" destOrd="0" presId="urn:microsoft.com/office/officeart/2005/8/layout/radial1"/>
    <dgm:cxn modelId="{4D91E028-DAFA-4CB7-B01F-8669BDDACD14}" type="presParOf" srcId="{BA7D8732-6A76-463F-9009-C4FCED670A64}" destId="{078AD504-EDF4-4B97-995E-9E9F05808F6B}" srcOrd="4" destOrd="0" presId="urn:microsoft.com/office/officeart/2005/8/layout/radial1"/>
    <dgm:cxn modelId="{1F140AEA-F574-4288-B27B-E206518DA398}" type="presParOf" srcId="{BA7D8732-6A76-463F-9009-C4FCED670A64}" destId="{5E9DFD16-2FF6-45F6-AEF0-A525EE564EC2}" srcOrd="5" destOrd="0" presId="urn:microsoft.com/office/officeart/2005/8/layout/radial1"/>
    <dgm:cxn modelId="{C920B88C-00E1-4D4A-965D-3255C50C1DD7}" type="presParOf" srcId="{5E9DFD16-2FF6-45F6-AEF0-A525EE564EC2}" destId="{779FAFD4-CFA0-47B8-ACF1-B08FA446DFC1}" srcOrd="0" destOrd="0" presId="urn:microsoft.com/office/officeart/2005/8/layout/radial1"/>
    <dgm:cxn modelId="{17CC1749-6FC5-4899-839C-F3A382A4AC3A}" type="presParOf" srcId="{BA7D8732-6A76-463F-9009-C4FCED670A64}" destId="{359C4CBE-6507-432B-A3BB-D753FD199676}" srcOrd="6" destOrd="0" presId="urn:microsoft.com/office/officeart/2005/8/layout/radial1"/>
    <dgm:cxn modelId="{00FBD435-AEA9-4CEB-856C-B3BCA10BB5A3}" type="presParOf" srcId="{BA7D8732-6A76-463F-9009-C4FCED670A64}" destId="{B5AC3AD3-39CA-48BE-9810-B99F3D12965C}" srcOrd="7" destOrd="0" presId="urn:microsoft.com/office/officeart/2005/8/layout/radial1"/>
    <dgm:cxn modelId="{ED2CD3CD-9D95-4455-992C-409835FA3F9D}" type="presParOf" srcId="{B5AC3AD3-39CA-48BE-9810-B99F3D12965C}" destId="{74A8B2CA-A3E9-46D3-9B86-A780BCBF2091}" srcOrd="0" destOrd="0" presId="urn:microsoft.com/office/officeart/2005/8/layout/radial1"/>
    <dgm:cxn modelId="{F1FE2F98-D5FC-4FB9-948A-73F99AEAC071}" type="presParOf" srcId="{BA7D8732-6A76-463F-9009-C4FCED670A64}" destId="{106B2D3B-18DF-450B-A870-F995997D4EA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ED69B0-5CD8-4C8B-AC4F-205CCAE7478C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5FD3BA3C-06DA-4A98-884D-8495FB4BCA4E}">
      <dgm:prSet phldrT="[Tekst]"/>
      <dgm:spPr/>
      <dgm:t>
        <a:bodyPr/>
        <a:lstStyle/>
        <a:p>
          <a:r>
            <a:rPr lang="da-DK" dirty="0"/>
            <a:t>forbrug</a:t>
          </a:r>
        </a:p>
      </dgm:t>
    </dgm:pt>
    <dgm:pt modelId="{463F0F43-A516-4F4F-8EAB-251C4FA5300C}" type="parTrans" cxnId="{FC0114FB-6387-4AB9-937A-0A778380CBFE}">
      <dgm:prSet/>
      <dgm:spPr/>
      <dgm:t>
        <a:bodyPr/>
        <a:lstStyle/>
        <a:p>
          <a:endParaRPr lang="da-DK"/>
        </a:p>
      </dgm:t>
    </dgm:pt>
    <dgm:pt modelId="{BFBDEFCD-B4A4-40DD-BC38-57545DA44200}" type="sibTrans" cxnId="{FC0114FB-6387-4AB9-937A-0A778380CBFE}">
      <dgm:prSet/>
      <dgm:spPr/>
      <dgm:t>
        <a:bodyPr/>
        <a:lstStyle/>
        <a:p>
          <a:endParaRPr lang="da-DK"/>
        </a:p>
      </dgm:t>
    </dgm:pt>
    <dgm:pt modelId="{CFEF8C24-3F65-4E10-AA86-2405FED6BFBF}">
      <dgm:prSet phldrT="[Tekst]"/>
      <dgm:spPr/>
      <dgm:t>
        <a:bodyPr/>
        <a:lstStyle/>
        <a:p>
          <a:r>
            <a:rPr lang="da-DK" dirty="0"/>
            <a:t>produktion</a:t>
          </a:r>
        </a:p>
      </dgm:t>
    </dgm:pt>
    <dgm:pt modelId="{5F779D75-CEA4-48C8-ACB7-41966FC0F8C4}" type="parTrans" cxnId="{98A8AB94-D05D-4E30-B6DC-09F85223CC6C}">
      <dgm:prSet/>
      <dgm:spPr/>
      <dgm:t>
        <a:bodyPr/>
        <a:lstStyle/>
        <a:p>
          <a:endParaRPr lang="da-DK"/>
        </a:p>
      </dgm:t>
    </dgm:pt>
    <dgm:pt modelId="{CBC8521A-684E-4DA2-947A-03EAA5E588EA}" type="sibTrans" cxnId="{98A8AB94-D05D-4E30-B6DC-09F85223CC6C}">
      <dgm:prSet/>
      <dgm:spPr/>
      <dgm:t>
        <a:bodyPr/>
        <a:lstStyle/>
        <a:p>
          <a:endParaRPr lang="da-DK"/>
        </a:p>
      </dgm:t>
    </dgm:pt>
    <dgm:pt modelId="{EEA888AA-180A-49D7-9AE9-1172EAC692A9}">
      <dgm:prSet phldrT="[Tekst]"/>
      <dgm:spPr/>
      <dgm:t>
        <a:bodyPr/>
        <a:lstStyle/>
        <a:p>
          <a:r>
            <a:rPr lang="da-DK" dirty="0"/>
            <a:t>beskæftigelse</a:t>
          </a:r>
        </a:p>
      </dgm:t>
    </dgm:pt>
    <dgm:pt modelId="{47B79BA7-2BE7-4B3F-84F7-0851F5AF40DF}" type="parTrans" cxnId="{24011282-095B-4314-BAD7-54137B3D5B4A}">
      <dgm:prSet/>
      <dgm:spPr/>
      <dgm:t>
        <a:bodyPr/>
        <a:lstStyle/>
        <a:p>
          <a:endParaRPr lang="da-DK"/>
        </a:p>
      </dgm:t>
    </dgm:pt>
    <dgm:pt modelId="{16DD31AD-A1BC-45B7-84A7-3D4A4D58FFF6}" type="sibTrans" cxnId="{24011282-095B-4314-BAD7-54137B3D5B4A}">
      <dgm:prSet/>
      <dgm:spPr/>
      <dgm:t>
        <a:bodyPr/>
        <a:lstStyle/>
        <a:p>
          <a:endParaRPr lang="da-DK"/>
        </a:p>
      </dgm:t>
    </dgm:pt>
    <dgm:pt modelId="{DE4ED006-14DB-4E71-8D6C-78E1E2CD4C15}" type="pres">
      <dgm:prSet presAssocID="{0DED69B0-5CD8-4C8B-AC4F-205CCAE7478C}" presName="cycle" presStyleCnt="0">
        <dgm:presLayoutVars>
          <dgm:dir/>
          <dgm:resizeHandles val="exact"/>
        </dgm:presLayoutVars>
      </dgm:prSet>
      <dgm:spPr/>
    </dgm:pt>
    <dgm:pt modelId="{0AAE50BD-336C-4D31-BC0D-29C486A7E39B}" type="pres">
      <dgm:prSet presAssocID="{5FD3BA3C-06DA-4A98-884D-8495FB4BCA4E}" presName="node" presStyleLbl="node1" presStyleIdx="0" presStyleCnt="3">
        <dgm:presLayoutVars>
          <dgm:bulletEnabled val="1"/>
        </dgm:presLayoutVars>
      </dgm:prSet>
      <dgm:spPr/>
    </dgm:pt>
    <dgm:pt modelId="{612050A4-6E22-49D0-89DC-4A0A490665BA}" type="pres">
      <dgm:prSet presAssocID="{5FD3BA3C-06DA-4A98-884D-8495FB4BCA4E}" presName="spNode" presStyleCnt="0"/>
      <dgm:spPr/>
    </dgm:pt>
    <dgm:pt modelId="{7692DA40-D3DC-4619-B692-B392E451DEB4}" type="pres">
      <dgm:prSet presAssocID="{BFBDEFCD-B4A4-40DD-BC38-57545DA44200}" presName="sibTrans" presStyleLbl="sibTrans1D1" presStyleIdx="0" presStyleCnt="3"/>
      <dgm:spPr/>
    </dgm:pt>
    <dgm:pt modelId="{D2BCA662-5547-4AC9-93B1-02F003B6532E}" type="pres">
      <dgm:prSet presAssocID="{CFEF8C24-3F65-4E10-AA86-2405FED6BFBF}" presName="node" presStyleLbl="node1" presStyleIdx="1" presStyleCnt="3">
        <dgm:presLayoutVars>
          <dgm:bulletEnabled val="1"/>
        </dgm:presLayoutVars>
      </dgm:prSet>
      <dgm:spPr/>
    </dgm:pt>
    <dgm:pt modelId="{0654AF22-4DCE-4824-A261-44F664D03E41}" type="pres">
      <dgm:prSet presAssocID="{CFEF8C24-3F65-4E10-AA86-2405FED6BFBF}" presName="spNode" presStyleCnt="0"/>
      <dgm:spPr/>
    </dgm:pt>
    <dgm:pt modelId="{857C1825-0A4E-4BB5-A669-94D8FC3E5F71}" type="pres">
      <dgm:prSet presAssocID="{CBC8521A-684E-4DA2-947A-03EAA5E588EA}" presName="sibTrans" presStyleLbl="sibTrans1D1" presStyleIdx="1" presStyleCnt="3"/>
      <dgm:spPr/>
    </dgm:pt>
    <dgm:pt modelId="{E4B49441-B6B5-477C-8E92-04BB0FBA258E}" type="pres">
      <dgm:prSet presAssocID="{EEA888AA-180A-49D7-9AE9-1172EAC692A9}" presName="node" presStyleLbl="node1" presStyleIdx="2" presStyleCnt="3">
        <dgm:presLayoutVars>
          <dgm:bulletEnabled val="1"/>
        </dgm:presLayoutVars>
      </dgm:prSet>
      <dgm:spPr/>
    </dgm:pt>
    <dgm:pt modelId="{AFB49AFE-D5C7-4535-914D-4FCBFC23F932}" type="pres">
      <dgm:prSet presAssocID="{EEA888AA-180A-49D7-9AE9-1172EAC692A9}" presName="spNode" presStyleCnt="0"/>
      <dgm:spPr/>
    </dgm:pt>
    <dgm:pt modelId="{C71CEEBD-9512-4C0D-AEC5-1266C61571ED}" type="pres">
      <dgm:prSet presAssocID="{16DD31AD-A1BC-45B7-84A7-3D4A4D58FFF6}" presName="sibTrans" presStyleLbl="sibTrans1D1" presStyleIdx="2" presStyleCnt="3"/>
      <dgm:spPr/>
    </dgm:pt>
  </dgm:ptLst>
  <dgm:cxnLst>
    <dgm:cxn modelId="{3D9BDA0C-ED09-45EE-AD92-8B970AE8F63A}" type="presOf" srcId="{16DD31AD-A1BC-45B7-84A7-3D4A4D58FFF6}" destId="{C71CEEBD-9512-4C0D-AEC5-1266C61571ED}" srcOrd="0" destOrd="0" presId="urn:microsoft.com/office/officeart/2005/8/layout/cycle5"/>
    <dgm:cxn modelId="{534FA70F-0F22-44DC-8447-FB11FD60FC4D}" type="presOf" srcId="{CFEF8C24-3F65-4E10-AA86-2405FED6BFBF}" destId="{D2BCA662-5547-4AC9-93B1-02F003B6532E}" srcOrd="0" destOrd="0" presId="urn:microsoft.com/office/officeart/2005/8/layout/cycle5"/>
    <dgm:cxn modelId="{604C4319-AD53-4D63-845C-11B81ECD2F93}" type="presOf" srcId="{EEA888AA-180A-49D7-9AE9-1172EAC692A9}" destId="{E4B49441-B6B5-477C-8E92-04BB0FBA258E}" srcOrd="0" destOrd="0" presId="urn:microsoft.com/office/officeart/2005/8/layout/cycle5"/>
    <dgm:cxn modelId="{24011282-095B-4314-BAD7-54137B3D5B4A}" srcId="{0DED69B0-5CD8-4C8B-AC4F-205CCAE7478C}" destId="{EEA888AA-180A-49D7-9AE9-1172EAC692A9}" srcOrd="2" destOrd="0" parTransId="{47B79BA7-2BE7-4B3F-84F7-0851F5AF40DF}" sibTransId="{16DD31AD-A1BC-45B7-84A7-3D4A4D58FFF6}"/>
    <dgm:cxn modelId="{9F93DC8B-E520-49DF-B1C3-D173060D7AD3}" type="presOf" srcId="{0DED69B0-5CD8-4C8B-AC4F-205CCAE7478C}" destId="{DE4ED006-14DB-4E71-8D6C-78E1E2CD4C15}" srcOrd="0" destOrd="0" presId="urn:microsoft.com/office/officeart/2005/8/layout/cycle5"/>
    <dgm:cxn modelId="{98A8AB94-D05D-4E30-B6DC-09F85223CC6C}" srcId="{0DED69B0-5CD8-4C8B-AC4F-205CCAE7478C}" destId="{CFEF8C24-3F65-4E10-AA86-2405FED6BFBF}" srcOrd="1" destOrd="0" parTransId="{5F779D75-CEA4-48C8-ACB7-41966FC0F8C4}" sibTransId="{CBC8521A-684E-4DA2-947A-03EAA5E588EA}"/>
    <dgm:cxn modelId="{CAF895CA-AAC2-4C6A-A370-B30C44AF837B}" type="presOf" srcId="{5FD3BA3C-06DA-4A98-884D-8495FB4BCA4E}" destId="{0AAE50BD-336C-4D31-BC0D-29C486A7E39B}" srcOrd="0" destOrd="0" presId="urn:microsoft.com/office/officeart/2005/8/layout/cycle5"/>
    <dgm:cxn modelId="{4603FCE4-5830-4872-AA44-A88EA87C5B9D}" type="presOf" srcId="{CBC8521A-684E-4DA2-947A-03EAA5E588EA}" destId="{857C1825-0A4E-4BB5-A669-94D8FC3E5F71}" srcOrd="0" destOrd="0" presId="urn:microsoft.com/office/officeart/2005/8/layout/cycle5"/>
    <dgm:cxn modelId="{38ADD3E9-3395-4AD8-8DFE-D1DF41605B5C}" type="presOf" srcId="{BFBDEFCD-B4A4-40DD-BC38-57545DA44200}" destId="{7692DA40-D3DC-4619-B692-B392E451DEB4}" srcOrd="0" destOrd="0" presId="urn:microsoft.com/office/officeart/2005/8/layout/cycle5"/>
    <dgm:cxn modelId="{FC0114FB-6387-4AB9-937A-0A778380CBFE}" srcId="{0DED69B0-5CD8-4C8B-AC4F-205CCAE7478C}" destId="{5FD3BA3C-06DA-4A98-884D-8495FB4BCA4E}" srcOrd="0" destOrd="0" parTransId="{463F0F43-A516-4F4F-8EAB-251C4FA5300C}" sibTransId="{BFBDEFCD-B4A4-40DD-BC38-57545DA44200}"/>
    <dgm:cxn modelId="{7B89A100-6637-42F1-A0F5-1FBDACA1374D}" type="presParOf" srcId="{DE4ED006-14DB-4E71-8D6C-78E1E2CD4C15}" destId="{0AAE50BD-336C-4D31-BC0D-29C486A7E39B}" srcOrd="0" destOrd="0" presId="urn:microsoft.com/office/officeart/2005/8/layout/cycle5"/>
    <dgm:cxn modelId="{30593CA5-06FE-432C-BF3F-F47D9335C8E5}" type="presParOf" srcId="{DE4ED006-14DB-4E71-8D6C-78E1E2CD4C15}" destId="{612050A4-6E22-49D0-89DC-4A0A490665BA}" srcOrd="1" destOrd="0" presId="urn:microsoft.com/office/officeart/2005/8/layout/cycle5"/>
    <dgm:cxn modelId="{DD573F71-3DA8-423C-9B17-BDA9FBA98F4E}" type="presParOf" srcId="{DE4ED006-14DB-4E71-8D6C-78E1E2CD4C15}" destId="{7692DA40-D3DC-4619-B692-B392E451DEB4}" srcOrd="2" destOrd="0" presId="urn:microsoft.com/office/officeart/2005/8/layout/cycle5"/>
    <dgm:cxn modelId="{53B26FD8-3D3D-4BF4-8E14-5457BC661C6B}" type="presParOf" srcId="{DE4ED006-14DB-4E71-8D6C-78E1E2CD4C15}" destId="{D2BCA662-5547-4AC9-93B1-02F003B6532E}" srcOrd="3" destOrd="0" presId="urn:microsoft.com/office/officeart/2005/8/layout/cycle5"/>
    <dgm:cxn modelId="{FB5466F6-24A2-4031-BEA2-C3877DF931F7}" type="presParOf" srcId="{DE4ED006-14DB-4E71-8D6C-78E1E2CD4C15}" destId="{0654AF22-4DCE-4824-A261-44F664D03E41}" srcOrd="4" destOrd="0" presId="urn:microsoft.com/office/officeart/2005/8/layout/cycle5"/>
    <dgm:cxn modelId="{DCAD7BDB-219B-472E-8BA6-A79B58FDCEB4}" type="presParOf" srcId="{DE4ED006-14DB-4E71-8D6C-78E1E2CD4C15}" destId="{857C1825-0A4E-4BB5-A669-94D8FC3E5F71}" srcOrd="5" destOrd="0" presId="urn:microsoft.com/office/officeart/2005/8/layout/cycle5"/>
    <dgm:cxn modelId="{04A2139C-2D74-4169-B171-1E796FBC6EF3}" type="presParOf" srcId="{DE4ED006-14DB-4E71-8D6C-78E1E2CD4C15}" destId="{E4B49441-B6B5-477C-8E92-04BB0FBA258E}" srcOrd="6" destOrd="0" presId="urn:microsoft.com/office/officeart/2005/8/layout/cycle5"/>
    <dgm:cxn modelId="{2B1BACDD-A1C7-4AA9-99DF-28767D3156DD}" type="presParOf" srcId="{DE4ED006-14DB-4E71-8D6C-78E1E2CD4C15}" destId="{AFB49AFE-D5C7-4535-914D-4FCBFC23F932}" srcOrd="7" destOrd="0" presId="urn:microsoft.com/office/officeart/2005/8/layout/cycle5"/>
    <dgm:cxn modelId="{FF0D8FB3-883C-44A2-B81F-B0C2913100A1}" type="presParOf" srcId="{DE4ED006-14DB-4E71-8D6C-78E1E2CD4C15}" destId="{C71CEEBD-9512-4C0D-AEC5-1266C61571ED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DC9509-CAE3-4712-B711-BA046531A65E}" type="doc">
      <dgm:prSet loTypeId="urn:microsoft.com/office/officeart/2005/8/layout/process1" loCatId="process" qsTypeId="urn:microsoft.com/office/officeart/2005/8/quickstyle/simple5" qsCatId="simple" csTypeId="urn:microsoft.com/office/officeart/2005/8/colors/colorful1" csCatId="colorful" phldr="1"/>
      <dgm:spPr/>
    </dgm:pt>
    <dgm:pt modelId="{CFAAA9CE-12D5-4C9E-B21F-EF343BE48489}">
      <dgm:prSet phldrT="[Tekst]"/>
      <dgm:spPr/>
      <dgm:t>
        <a:bodyPr/>
        <a:lstStyle/>
        <a:p>
          <a:r>
            <a:rPr lang="da-DK" dirty="0"/>
            <a:t>Rentestigning</a:t>
          </a:r>
        </a:p>
      </dgm:t>
    </dgm:pt>
    <dgm:pt modelId="{43063445-FEDF-4E83-B845-2C18848B1753}" type="parTrans" cxnId="{26710666-AF47-45B5-BCBB-63C7791F4EA2}">
      <dgm:prSet/>
      <dgm:spPr/>
      <dgm:t>
        <a:bodyPr/>
        <a:lstStyle/>
        <a:p>
          <a:endParaRPr lang="da-DK"/>
        </a:p>
      </dgm:t>
    </dgm:pt>
    <dgm:pt modelId="{93CEDB75-72E3-4B8D-BB52-FCAB7BE9A609}" type="sibTrans" cxnId="{26710666-AF47-45B5-BCBB-63C7791F4EA2}">
      <dgm:prSet/>
      <dgm:spPr/>
      <dgm:t>
        <a:bodyPr/>
        <a:lstStyle/>
        <a:p>
          <a:endParaRPr lang="da-DK"/>
        </a:p>
      </dgm:t>
    </dgm:pt>
    <dgm:pt modelId="{4667CF0D-DA70-4082-8ABB-1D2355192E3B}">
      <dgm:prSet phldrT="[Tekst]"/>
      <dgm:spPr/>
      <dgm:t>
        <a:bodyPr/>
        <a:lstStyle/>
        <a:p>
          <a:r>
            <a:rPr lang="da-DK" dirty="0"/>
            <a:t>Mindre forbrug</a:t>
          </a:r>
        </a:p>
      </dgm:t>
    </dgm:pt>
    <dgm:pt modelId="{99B1F442-2F4C-493B-A245-AC567E555594}" type="parTrans" cxnId="{A36F959C-937D-4466-A2D6-7E2443442D92}">
      <dgm:prSet/>
      <dgm:spPr/>
      <dgm:t>
        <a:bodyPr/>
        <a:lstStyle/>
        <a:p>
          <a:endParaRPr lang="da-DK"/>
        </a:p>
      </dgm:t>
    </dgm:pt>
    <dgm:pt modelId="{BD98B631-5644-449D-ACA7-8C6ABF67425C}" type="sibTrans" cxnId="{A36F959C-937D-4466-A2D6-7E2443442D92}">
      <dgm:prSet/>
      <dgm:spPr/>
      <dgm:t>
        <a:bodyPr/>
        <a:lstStyle/>
        <a:p>
          <a:endParaRPr lang="da-DK"/>
        </a:p>
      </dgm:t>
    </dgm:pt>
    <dgm:pt modelId="{ACA48965-88AE-4C93-8B9A-E01475DCB264}">
      <dgm:prSet phldrT="[Tekst]"/>
      <dgm:spPr/>
      <dgm:t>
        <a:bodyPr/>
        <a:lstStyle/>
        <a:p>
          <a:r>
            <a:rPr lang="da-DK" dirty="0"/>
            <a:t>Mindre produktion</a:t>
          </a:r>
        </a:p>
      </dgm:t>
    </dgm:pt>
    <dgm:pt modelId="{227AA88A-D2D6-4547-8024-9C609AAED315}" type="parTrans" cxnId="{71EFBEE2-698C-4FC7-9EE6-4FA93726673F}">
      <dgm:prSet/>
      <dgm:spPr/>
      <dgm:t>
        <a:bodyPr/>
        <a:lstStyle/>
        <a:p>
          <a:endParaRPr lang="da-DK"/>
        </a:p>
      </dgm:t>
    </dgm:pt>
    <dgm:pt modelId="{F77CEC94-CFC9-4B5D-A150-E8F5E76DEB38}" type="sibTrans" cxnId="{71EFBEE2-698C-4FC7-9EE6-4FA93726673F}">
      <dgm:prSet/>
      <dgm:spPr/>
      <dgm:t>
        <a:bodyPr/>
        <a:lstStyle/>
        <a:p>
          <a:endParaRPr lang="da-DK"/>
        </a:p>
      </dgm:t>
    </dgm:pt>
    <dgm:pt modelId="{6FD95233-BB3E-445C-A608-CC69C3EBA3E8}">
      <dgm:prSet/>
      <dgm:spPr/>
      <dgm:t>
        <a:bodyPr/>
        <a:lstStyle/>
        <a:p>
          <a:r>
            <a:rPr lang="da-DK" dirty="0"/>
            <a:t>Mindre beskæftigelse</a:t>
          </a:r>
        </a:p>
      </dgm:t>
    </dgm:pt>
    <dgm:pt modelId="{4D54025A-3FD9-4EF9-9706-BAF2BB4E41B8}" type="parTrans" cxnId="{8D02B403-A2BD-448F-A7FF-2F6EA51CD9E5}">
      <dgm:prSet/>
      <dgm:spPr/>
      <dgm:t>
        <a:bodyPr/>
        <a:lstStyle/>
        <a:p>
          <a:endParaRPr lang="da-DK"/>
        </a:p>
      </dgm:t>
    </dgm:pt>
    <dgm:pt modelId="{0A617381-F72D-4E41-A98C-F9CA6F7A406C}" type="sibTrans" cxnId="{8D02B403-A2BD-448F-A7FF-2F6EA51CD9E5}">
      <dgm:prSet/>
      <dgm:spPr/>
      <dgm:t>
        <a:bodyPr/>
        <a:lstStyle/>
        <a:p>
          <a:endParaRPr lang="da-DK"/>
        </a:p>
      </dgm:t>
    </dgm:pt>
    <dgm:pt modelId="{A7EEEEB0-F8E0-41D8-A9DA-0F305EE75EB2}">
      <dgm:prSet/>
      <dgm:spPr/>
      <dgm:t>
        <a:bodyPr/>
        <a:lstStyle/>
        <a:p>
          <a:r>
            <a:rPr lang="da-DK" dirty="0"/>
            <a:t>Forværret offentlig saldo</a:t>
          </a:r>
        </a:p>
      </dgm:t>
    </dgm:pt>
    <dgm:pt modelId="{DD6A675F-85FE-400D-B697-0310E2C6ABD3}" type="parTrans" cxnId="{96CF00D0-B1F6-4D3B-BB9C-7D19F4F7DB68}">
      <dgm:prSet/>
      <dgm:spPr/>
      <dgm:t>
        <a:bodyPr/>
        <a:lstStyle/>
        <a:p>
          <a:endParaRPr lang="da-DK"/>
        </a:p>
      </dgm:t>
    </dgm:pt>
    <dgm:pt modelId="{2A2FE567-F126-4CBB-AD5D-C11E7DAA2AA0}" type="sibTrans" cxnId="{96CF00D0-B1F6-4D3B-BB9C-7D19F4F7DB68}">
      <dgm:prSet/>
      <dgm:spPr/>
      <dgm:t>
        <a:bodyPr/>
        <a:lstStyle/>
        <a:p>
          <a:endParaRPr lang="da-DK"/>
        </a:p>
      </dgm:t>
    </dgm:pt>
    <dgm:pt modelId="{E748976D-4A32-450A-B232-E08F10E73B80}" type="pres">
      <dgm:prSet presAssocID="{54DC9509-CAE3-4712-B711-BA046531A65E}" presName="Name0" presStyleCnt="0">
        <dgm:presLayoutVars>
          <dgm:dir/>
          <dgm:resizeHandles val="exact"/>
        </dgm:presLayoutVars>
      </dgm:prSet>
      <dgm:spPr/>
    </dgm:pt>
    <dgm:pt modelId="{6982A292-F190-47D3-AF6F-909E365AF7F8}" type="pres">
      <dgm:prSet presAssocID="{CFAAA9CE-12D5-4C9E-B21F-EF343BE48489}" presName="node" presStyleLbl="node1" presStyleIdx="0" presStyleCnt="5">
        <dgm:presLayoutVars>
          <dgm:bulletEnabled val="1"/>
        </dgm:presLayoutVars>
      </dgm:prSet>
      <dgm:spPr/>
    </dgm:pt>
    <dgm:pt modelId="{D9235D07-293F-40B7-9C53-2E3F4EA4A8B8}" type="pres">
      <dgm:prSet presAssocID="{93CEDB75-72E3-4B8D-BB52-FCAB7BE9A609}" presName="sibTrans" presStyleLbl="sibTrans2D1" presStyleIdx="0" presStyleCnt="4"/>
      <dgm:spPr/>
    </dgm:pt>
    <dgm:pt modelId="{48111DCA-D2F3-4449-A302-605EC1B37B4C}" type="pres">
      <dgm:prSet presAssocID="{93CEDB75-72E3-4B8D-BB52-FCAB7BE9A609}" presName="connectorText" presStyleLbl="sibTrans2D1" presStyleIdx="0" presStyleCnt="4"/>
      <dgm:spPr/>
    </dgm:pt>
    <dgm:pt modelId="{B3047737-77D7-4CA3-A992-B9FDA9AF13EE}" type="pres">
      <dgm:prSet presAssocID="{4667CF0D-DA70-4082-8ABB-1D2355192E3B}" presName="node" presStyleLbl="node1" presStyleIdx="1" presStyleCnt="5">
        <dgm:presLayoutVars>
          <dgm:bulletEnabled val="1"/>
        </dgm:presLayoutVars>
      </dgm:prSet>
      <dgm:spPr/>
    </dgm:pt>
    <dgm:pt modelId="{3AF040F3-9D29-4649-BD8A-500CFFCB2547}" type="pres">
      <dgm:prSet presAssocID="{BD98B631-5644-449D-ACA7-8C6ABF67425C}" presName="sibTrans" presStyleLbl="sibTrans2D1" presStyleIdx="1" presStyleCnt="4"/>
      <dgm:spPr/>
    </dgm:pt>
    <dgm:pt modelId="{F2A52FBD-9AD7-4E76-A277-79730C89698D}" type="pres">
      <dgm:prSet presAssocID="{BD98B631-5644-449D-ACA7-8C6ABF67425C}" presName="connectorText" presStyleLbl="sibTrans2D1" presStyleIdx="1" presStyleCnt="4"/>
      <dgm:spPr/>
    </dgm:pt>
    <dgm:pt modelId="{D4E03C8E-8164-4B77-AD92-61C5C168079D}" type="pres">
      <dgm:prSet presAssocID="{ACA48965-88AE-4C93-8B9A-E01475DCB264}" presName="node" presStyleLbl="node1" presStyleIdx="2" presStyleCnt="5">
        <dgm:presLayoutVars>
          <dgm:bulletEnabled val="1"/>
        </dgm:presLayoutVars>
      </dgm:prSet>
      <dgm:spPr/>
    </dgm:pt>
    <dgm:pt modelId="{9A976559-227D-4CE9-B174-C0C1A20B18DB}" type="pres">
      <dgm:prSet presAssocID="{F77CEC94-CFC9-4B5D-A150-E8F5E76DEB38}" presName="sibTrans" presStyleLbl="sibTrans2D1" presStyleIdx="2" presStyleCnt="4"/>
      <dgm:spPr/>
    </dgm:pt>
    <dgm:pt modelId="{6A5F058F-12ED-4BE3-BCD0-2A1D3905135F}" type="pres">
      <dgm:prSet presAssocID="{F77CEC94-CFC9-4B5D-A150-E8F5E76DEB38}" presName="connectorText" presStyleLbl="sibTrans2D1" presStyleIdx="2" presStyleCnt="4"/>
      <dgm:spPr/>
    </dgm:pt>
    <dgm:pt modelId="{513C7B43-1BF5-4D7B-BCB9-C6B7827DB1EB}" type="pres">
      <dgm:prSet presAssocID="{6FD95233-BB3E-445C-A608-CC69C3EBA3E8}" presName="node" presStyleLbl="node1" presStyleIdx="3" presStyleCnt="5">
        <dgm:presLayoutVars>
          <dgm:bulletEnabled val="1"/>
        </dgm:presLayoutVars>
      </dgm:prSet>
      <dgm:spPr/>
    </dgm:pt>
    <dgm:pt modelId="{EF3ADD0D-A329-45D6-96AE-81FB29C92F65}" type="pres">
      <dgm:prSet presAssocID="{0A617381-F72D-4E41-A98C-F9CA6F7A406C}" presName="sibTrans" presStyleLbl="sibTrans2D1" presStyleIdx="3" presStyleCnt="4"/>
      <dgm:spPr/>
    </dgm:pt>
    <dgm:pt modelId="{DEE3824F-F1C7-49DE-A9F1-3E1EE8D8CF3C}" type="pres">
      <dgm:prSet presAssocID="{0A617381-F72D-4E41-A98C-F9CA6F7A406C}" presName="connectorText" presStyleLbl="sibTrans2D1" presStyleIdx="3" presStyleCnt="4"/>
      <dgm:spPr/>
    </dgm:pt>
    <dgm:pt modelId="{D6DD4FE8-726E-4095-A8A8-9EDF94CBCD2A}" type="pres">
      <dgm:prSet presAssocID="{A7EEEEB0-F8E0-41D8-A9DA-0F305EE75EB2}" presName="node" presStyleLbl="node1" presStyleIdx="4" presStyleCnt="5">
        <dgm:presLayoutVars>
          <dgm:bulletEnabled val="1"/>
        </dgm:presLayoutVars>
      </dgm:prSet>
      <dgm:spPr/>
    </dgm:pt>
  </dgm:ptLst>
  <dgm:cxnLst>
    <dgm:cxn modelId="{8D02B403-A2BD-448F-A7FF-2F6EA51CD9E5}" srcId="{54DC9509-CAE3-4712-B711-BA046531A65E}" destId="{6FD95233-BB3E-445C-A608-CC69C3EBA3E8}" srcOrd="3" destOrd="0" parTransId="{4D54025A-3FD9-4EF9-9706-BAF2BB4E41B8}" sibTransId="{0A617381-F72D-4E41-A98C-F9CA6F7A406C}"/>
    <dgm:cxn modelId="{BA93B812-BC62-4408-9261-9AC9B2B42130}" type="presOf" srcId="{F77CEC94-CFC9-4B5D-A150-E8F5E76DEB38}" destId="{6A5F058F-12ED-4BE3-BCD0-2A1D3905135F}" srcOrd="1" destOrd="0" presId="urn:microsoft.com/office/officeart/2005/8/layout/process1"/>
    <dgm:cxn modelId="{10A77C1B-BC5E-4609-AAA0-D6D76CFEAA26}" type="presOf" srcId="{CFAAA9CE-12D5-4C9E-B21F-EF343BE48489}" destId="{6982A292-F190-47D3-AF6F-909E365AF7F8}" srcOrd="0" destOrd="0" presId="urn:microsoft.com/office/officeart/2005/8/layout/process1"/>
    <dgm:cxn modelId="{F81AAC25-27F0-40A3-ADAB-1DA89B6F9A47}" type="presOf" srcId="{93CEDB75-72E3-4B8D-BB52-FCAB7BE9A609}" destId="{D9235D07-293F-40B7-9C53-2E3F4EA4A8B8}" srcOrd="0" destOrd="0" presId="urn:microsoft.com/office/officeart/2005/8/layout/process1"/>
    <dgm:cxn modelId="{7DAC362E-8138-47B9-9050-E6E789ACB9E5}" type="presOf" srcId="{A7EEEEB0-F8E0-41D8-A9DA-0F305EE75EB2}" destId="{D6DD4FE8-726E-4095-A8A8-9EDF94CBCD2A}" srcOrd="0" destOrd="0" presId="urn:microsoft.com/office/officeart/2005/8/layout/process1"/>
    <dgm:cxn modelId="{B7C7202F-7095-4D04-BE46-A1B5E29B89C9}" type="presOf" srcId="{BD98B631-5644-449D-ACA7-8C6ABF67425C}" destId="{3AF040F3-9D29-4649-BD8A-500CFFCB2547}" srcOrd="0" destOrd="0" presId="urn:microsoft.com/office/officeart/2005/8/layout/process1"/>
    <dgm:cxn modelId="{129E2538-C8EF-4DC2-9508-75AE3D37D066}" type="presOf" srcId="{0A617381-F72D-4E41-A98C-F9CA6F7A406C}" destId="{EF3ADD0D-A329-45D6-96AE-81FB29C92F65}" srcOrd="0" destOrd="0" presId="urn:microsoft.com/office/officeart/2005/8/layout/process1"/>
    <dgm:cxn modelId="{6AB00339-0EA5-48EC-8408-E4DE7CAE6C49}" type="presOf" srcId="{BD98B631-5644-449D-ACA7-8C6ABF67425C}" destId="{F2A52FBD-9AD7-4E76-A277-79730C89698D}" srcOrd="1" destOrd="0" presId="urn:microsoft.com/office/officeart/2005/8/layout/process1"/>
    <dgm:cxn modelId="{4833F757-23C9-4CC5-B54C-F5BE4383D1B0}" type="presOf" srcId="{F77CEC94-CFC9-4B5D-A150-E8F5E76DEB38}" destId="{9A976559-227D-4CE9-B174-C0C1A20B18DB}" srcOrd="0" destOrd="0" presId="urn:microsoft.com/office/officeart/2005/8/layout/process1"/>
    <dgm:cxn modelId="{26710666-AF47-45B5-BCBB-63C7791F4EA2}" srcId="{54DC9509-CAE3-4712-B711-BA046531A65E}" destId="{CFAAA9CE-12D5-4C9E-B21F-EF343BE48489}" srcOrd="0" destOrd="0" parTransId="{43063445-FEDF-4E83-B845-2C18848B1753}" sibTransId="{93CEDB75-72E3-4B8D-BB52-FCAB7BE9A609}"/>
    <dgm:cxn modelId="{6C565C75-EEE1-481D-9A51-2E7F20BE5DF0}" type="presOf" srcId="{6FD95233-BB3E-445C-A608-CC69C3EBA3E8}" destId="{513C7B43-1BF5-4D7B-BCB9-C6B7827DB1EB}" srcOrd="0" destOrd="0" presId="urn:microsoft.com/office/officeart/2005/8/layout/process1"/>
    <dgm:cxn modelId="{5D80358B-D202-49D0-A66B-DD6F6D236412}" type="presOf" srcId="{93CEDB75-72E3-4B8D-BB52-FCAB7BE9A609}" destId="{48111DCA-D2F3-4449-A302-605EC1B37B4C}" srcOrd="1" destOrd="0" presId="urn:microsoft.com/office/officeart/2005/8/layout/process1"/>
    <dgm:cxn modelId="{A36F959C-937D-4466-A2D6-7E2443442D92}" srcId="{54DC9509-CAE3-4712-B711-BA046531A65E}" destId="{4667CF0D-DA70-4082-8ABB-1D2355192E3B}" srcOrd="1" destOrd="0" parTransId="{99B1F442-2F4C-493B-A245-AC567E555594}" sibTransId="{BD98B631-5644-449D-ACA7-8C6ABF67425C}"/>
    <dgm:cxn modelId="{143254AB-DE04-4A8A-9734-602B672653FE}" type="presOf" srcId="{4667CF0D-DA70-4082-8ABB-1D2355192E3B}" destId="{B3047737-77D7-4CA3-A992-B9FDA9AF13EE}" srcOrd="0" destOrd="0" presId="urn:microsoft.com/office/officeart/2005/8/layout/process1"/>
    <dgm:cxn modelId="{6BB539B1-33F9-4774-AA73-7EEC57100BDF}" type="presOf" srcId="{0A617381-F72D-4E41-A98C-F9CA6F7A406C}" destId="{DEE3824F-F1C7-49DE-A9F1-3E1EE8D8CF3C}" srcOrd="1" destOrd="0" presId="urn:microsoft.com/office/officeart/2005/8/layout/process1"/>
    <dgm:cxn modelId="{13C322B4-3AF2-4A54-A1D9-4B6A9F619C7F}" type="presOf" srcId="{ACA48965-88AE-4C93-8B9A-E01475DCB264}" destId="{D4E03C8E-8164-4B77-AD92-61C5C168079D}" srcOrd="0" destOrd="0" presId="urn:microsoft.com/office/officeart/2005/8/layout/process1"/>
    <dgm:cxn modelId="{96CF00D0-B1F6-4D3B-BB9C-7D19F4F7DB68}" srcId="{54DC9509-CAE3-4712-B711-BA046531A65E}" destId="{A7EEEEB0-F8E0-41D8-A9DA-0F305EE75EB2}" srcOrd="4" destOrd="0" parTransId="{DD6A675F-85FE-400D-B697-0310E2C6ABD3}" sibTransId="{2A2FE567-F126-4CBB-AD5D-C11E7DAA2AA0}"/>
    <dgm:cxn modelId="{71EFBEE2-698C-4FC7-9EE6-4FA93726673F}" srcId="{54DC9509-CAE3-4712-B711-BA046531A65E}" destId="{ACA48965-88AE-4C93-8B9A-E01475DCB264}" srcOrd="2" destOrd="0" parTransId="{227AA88A-D2D6-4547-8024-9C609AAED315}" sibTransId="{F77CEC94-CFC9-4B5D-A150-E8F5E76DEB38}"/>
    <dgm:cxn modelId="{911021F1-3510-4AF4-999F-4014D17488EE}" type="presOf" srcId="{54DC9509-CAE3-4712-B711-BA046531A65E}" destId="{E748976D-4A32-450A-B232-E08F10E73B80}" srcOrd="0" destOrd="0" presId="urn:microsoft.com/office/officeart/2005/8/layout/process1"/>
    <dgm:cxn modelId="{C1CD61D5-8F4E-419F-BCE5-8FD4DA09ECAA}" type="presParOf" srcId="{E748976D-4A32-450A-B232-E08F10E73B80}" destId="{6982A292-F190-47D3-AF6F-909E365AF7F8}" srcOrd="0" destOrd="0" presId="urn:microsoft.com/office/officeart/2005/8/layout/process1"/>
    <dgm:cxn modelId="{82E85326-9D8A-479D-912E-6AEDCD2EFB86}" type="presParOf" srcId="{E748976D-4A32-450A-B232-E08F10E73B80}" destId="{D9235D07-293F-40B7-9C53-2E3F4EA4A8B8}" srcOrd="1" destOrd="0" presId="urn:microsoft.com/office/officeart/2005/8/layout/process1"/>
    <dgm:cxn modelId="{84204964-A002-401E-9152-C4459690EDBC}" type="presParOf" srcId="{D9235D07-293F-40B7-9C53-2E3F4EA4A8B8}" destId="{48111DCA-D2F3-4449-A302-605EC1B37B4C}" srcOrd="0" destOrd="0" presId="urn:microsoft.com/office/officeart/2005/8/layout/process1"/>
    <dgm:cxn modelId="{C79CA0E1-C958-4B7E-AD96-00DDA9091D41}" type="presParOf" srcId="{E748976D-4A32-450A-B232-E08F10E73B80}" destId="{B3047737-77D7-4CA3-A992-B9FDA9AF13EE}" srcOrd="2" destOrd="0" presId="urn:microsoft.com/office/officeart/2005/8/layout/process1"/>
    <dgm:cxn modelId="{6A86E089-1AB1-4096-B372-63CABF23D547}" type="presParOf" srcId="{E748976D-4A32-450A-B232-E08F10E73B80}" destId="{3AF040F3-9D29-4649-BD8A-500CFFCB2547}" srcOrd="3" destOrd="0" presId="urn:microsoft.com/office/officeart/2005/8/layout/process1"/>
    <dgm:cxn modelId="{BE8F1CC7-8285-4ABF-A499-A4BA446E9CD6}" type="presParOf" srcId="{3AF040F3-9D29-4649-BD8A-500CFFCB2547}" destId="{F2A52FBD-9AD7-4E76-A277-79730C89698D}" srcOrd="0" destOrd="0" presId="urn:microsoft.com/office/officeart/2005/8/layout/process1"/>
    <dgm:cxn modelId="{7F8EFB07-B055-4C9C-85A3-1CBF06B87F37}" type="presParOf" srcId="{E748976D-4A32-450A-B232-E08F10E73B80}" destId="{D4E03C8E-8164-4B77-AD92-61C5C168079D}" srcOrd="4" destOrd="0" presId="urn:microsoft.com/office/officeart/2005/8/layout/process1"/>
    <dgm:cxn modelId="{FED52AD9-2C99-40F8-8F65-6A71D550FBA6}" type="presParOf" srcId="{E748976D-4A32-450A-B232-E08F10E73B80}" destId="{9A976559-227D-4CE9-B174-C0C1A20B18DB}" srcOrd="5" destOrd="0" presId="urn:microsoft.com/office/officeart/2005/8/layout/process1"/>
    <dgm:cxn modelId="{C64E1FA0-B76B-4BD6-A3C5-01274D7C29C7}" type="presParOf" srcId="{9A976559-227D-4CE9-B174-C0C1A20B18DB}" destId="{6A5F058F-12ED-4BE3-BCD0-2A1D3905135F}" srcOrd="0" destOrd="0" presId="urn:microsoft.com/office/officeart/2005/8/layout/process1"/>
    <dgm:cxn modelId="{69074171-BDD4-47F1-B1FD-8B7922E227EB}" type="presParOf" srcId="{E748976D-4A32-450A-B232-E08F10E73B80}" destId="{513C7B43-1BF5-4D7B-BCB9-C6B7827DB1EB}" srcOrd="6" destOrd="0" presId="urn:microsoft.com/office/officeart/2005/8/layout/process1"/>
    <dgm:cxn modelId="{8F81131F-1342-4AA8-80D4-78BCCC90D036}" type="presParOf" srcId="{E748976D-4A32-450A-B232-E08F10E73B80}" destId="{EF3ADD0D-A329-45D6-96AE-81FB29C92F65}" srcOrd="7" destOrd="0" presId="urn:microsoft.com/office/officeart/2005/8/layout/process1"/>
    <dgm:cxn modelId="{9661C219-DF1C-47F0-8488-98B6DC66CA35}" type="presParOf" srcId="{EF3ADD0D-A329-45D6-96AE-81FB29C92F65}" destId="{DEE3824F-F1C7-49DE-A9F1-3E1EE8D8CF3C}" srcOrd="0" destOrd="0" presId="urn:microsoft.com/office/officeart/2005/8/layout/process1"/>
    <dgm:cxn modelId="{AF480FC0-8061-4279-BDA0-4E2A582B6B8A}" type="presParOf" srcId="{E748976D-4A32-450A-B232-E08F10E73B80}" destId="{D6DD4FE8-726E-4095-A8A8-9EDF94CBCD2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39DA0-D382-42CD-8A63-D4EAF8FF8BFC}">
      <dsp:nvSpPr>
        <dsp:cNvPr id="0" name=""/>
        <dsp:cNvSpPr/>
      </dsp:nvSpPr>
      <dsp:spPr>
        <a:xfrm>
          <a:off x="1366487" y="225"/>
          <a:ext cx="1026012" cy="1026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kern="1200" dirty="0"/>
            <a:t>Forbrug</a:t>
          </a:r>
        </a:p>
      </dsp:txBody>
      <dsp:txXfrm>
        <a:off x="1516743" y="150481"/>
        <a:ext cx="725500" cy="725500"/>
      </dsp:txXfrm>
    </dsp:sp>
    <dsp:sp modelId="{9BCD8C56-7764-4F50-A3B7-172113E19732}">
      <dsp:nvSpPr>
        <dsp:cNvPr id="0" name=""/>
        <dsp:cNvSpPr/>
      </dsp:nvSpPr>
      <dsp:spPr>
        <a:xfrm rot="3600000">
          <a:off x="2124360" y="1001594"/>
          <a:ext cx="274103" cy="346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144918" y="1035243"/>
        <a:ext cx="191872" cy="207767"/>
      </dsp:txXfrm>
    </dsp:sp>
    <dsp:sp modelId="{38BD4483-1ACA-4668-B63B-6FEE63C81642}">
      <dsp:nvSpPr>
        <dsp:cNvPr id="0" name=""/>
        <dsp:cNvSpPr/>
      </dsp:nvSpPr>
      <dsp:spPr>
        <a:xfrm>
          <a:off x="2138081" y="1336665"/>
          <a:ext cx="1026012" cy="1026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kern="1200" dirty="0"/>
            <a:t>Produktion</a:t>
          </a:r>
        </a:p>
      </dsp:txBody>
      <dsp:txXfrm>
        <a:off x="2288337" y="1486921"/>
        <a:ext cx="725500" cy="725500"/>
      </dsp:txXfrm>
    </dsp:sp>
    <dsp:sp modelId="{CD42F505-F4F4-493B-8CE4-4A88DAD5D428}">
      <dsp:nvSpPr>
        <dsp:cNvPr id="0" name=""/>
        <dsp:cNvSpPr/>
      </dsp:nvSpPr>
      <dsp:spPr>
        <a:xfrm rot="10800000">
          <a:off x="1750199" y="1676532"/>
          <a:ext cx="274103" cy="346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 rot="10800000">
        <a:off x="1832430" y="1745788"/>
        <a:ext cx="191872" cy="207767"/>
      </dsp:txXfrm>
    </dsp:sp>
    <dsp:sp modelId="{3A83AEF6-1442-420A-B666-9A7FE2F6A1F2}">
      <dsp:nvSpPr>
        <dsp:cNvPr id="0" name=""/>
        <dsp:cNvSpPr/>
      </dsp:nvSpPr>
      <dsp:spPr>
        <a:xfrm>
          <a:off x="594893" y="1336665"/>
          <a:ext cx="1026012" cy="1026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kern="1200" dirty="0"/>
            <a:t>Beskæftigelse</a:t>
          </a:r>
        </a:p>
      </dsp:txBody>
      <dsp:txXfrm>
        <a:off x="745149" y="1486921"/>
        <a:ext cx="725500" cy="725500"/>
      </dsp:txXfrm>
    </dsp:sp>
    <dsp:sp modelId="{B1622EC5-C658-46E7-8C42-85262948ABC5}">
      <dsp:nvSpPr>
        <dsp:cNvPr id="0" name=""/>
        <dsp:cNvSpPr/>
      </dsp:nvSpPr>
      <dsp:spPr>
        <a:xfrm rot="18000000">
          <a:off x="1352766" y="1015030"/>
          <a:ext cx="274103" cy="346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373324" y="1119893"/>
        <a:ext cx="191872" cy="2077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C75A2-F576-4BB8-835E-4A111C5B3CCC}">
      <dsp:nvSpPr>
        <dsp:cNvPr id="0" name=""/>
        <dsp:cNvSpPr/>
      </dsp:nvSpPr>
      <dsp:spPr>
        <a:xfrm>
          <a:off x="3317797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Økonomiske mål</a:t>
          </a:r>
        </a:p>
      </dsp:txBody>
      <dsp:txXfrm>
        <a:off x="3536355" y="2181688"/>
        <a:ext cx="1055289" cy="1055289"/>
      </dsp:txXfrm>
    </dsp:sp>
    <dsp:sp modelId="{D79D0BE7-57F1-4396-9035-962FBD6A940C}">
      <dsp:nvSpPr>
        <dsp:cNvPr id="0" name=""/>
        <dsp:cNvSpPr/>
      </dsp:nvSpPr>
      <dsp:spPr>
        <a:xfrm rot="16200000">
          <a:off x="3838366" y="1720972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1726216"/>
        <a:ext cx="22563" cy="22563"/>
      </dsp:txXfrm>
    </dsp:sp>
    <dsp:sp modelId="{C9A6C6F7-EAAD-430E-BB3E-855773421826}">
      <dsp:nvSpPr>
        <dsp:cNvPr id="0" name=""/>
        <dsp:cNvSpPr/>
      </dsp:nvSpPr>
      <dsp:spPr>
        <a:xfrm>
          <a:off x="3317797" y="19459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Lav arbejdsløshed / høj beskæftigelse</a:t>
          </a:r>
        </a:p>
      </dsp:txBody>
      <dsp:txXfrm>
        <a:off x="3536355" y="238017"/>
        <a:ext cx="1055289" cy="1055289"/>
      </dsp:txXfrm>
    </dsp:sp>
    <dsp:sp modelId="{595989B5-A9C7-42E1-AF09-C794BC0ED097}">
      <dsp:nvSpPr>
        <dsp:cNvPr id="0" name=""/>
        <dsp:cNvSpPr/>
      </dsp:nvSpPr>
      <dsp:spPr>
        <a:xfrm>
          <a:off x="4810202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024554" y="2698051"/>
        <a:ext cx="22563" cy="22563"/>
      </dsp:txXfrm>
    </dsp:sp>
    <dsp:sp modelId="{078AD504-EDF4-4B97-995E-9E9F05808F6B}">
      <dsp:nvSpPr>
        <dsp:cNvPr id="0" name=""/>
        <dsp:cNvSpPr/>
      </dsp:nvSpPr>
      <dsp:spPr>
        <a:xfrm>
          <a:off x="5261469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Lav inflation</a:t>
          </a:r>
        </a:p>
      </dsp:txBody>
      <dsp:txXfrm>
        <a:off x="5480027" y="2181688"/>
        <a:ext cx="1055289" cy="1055289"/>
      </dsp:txXfrm>
    </dsp:sp>
    <dsp:sp modelId="{5E9DFD16-2FF6-45F6-AEF0-A525EE564EC2}">
      <dsp:nvSpPr>
        <dsp:cNvPr id="0" name=""/>
        <dsp:cNvSpPr/>
      </dsp:nvSpPr>
      <dsp:spPr>
        <a:xfrm rot="5400000">
          <a:off x="3838366" y="3664644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4052718" y="3669887"/>
        <a:ext cx="22563" cy="22563"/>
      </dsp:txXfrm>
    </dsp:sp>
    <dsp:sp modelId="{359C4CBE-6507-432B-A3BB-D753FD199676}">
      <dsp:nvSpPr>
        <dsp:cNvPr id="0" name=""/>
        <dsp:cNvSpPr/>
      </dsp:nvSpPr>
      <dsp:spPr>
        <a:xfrm>
          <a:off x="3317797" y="3906802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Økonomisk vækst</a:t>
          </a:r>
        </a:p>
      </dsp:txBody>
      <dsp:txXfrm>
        <a:off x="3536355" y="4125360"/>
        <a:ext cx="1055289" cy="1055289"/>
      </dsp:txXfrm>
    </dsp:sp>
    <dsp:sp modelId="{B5AC3AD3-39CA-48BE-9810-B99F3D12965C}">
      <dsp:nvSpPr>
        <dsp:cNvPr id="0" name=""/>
        <dsp:cNvSpPr/>
      </dsp:nvSpPr>
      <dsp:spPr>
        <a:xfrm rot="10800000">
          <a:off x="2866530" y="2692808"/>
          <a:ext cx="451266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51266" y="16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 rot="10800000">
        <a:off x="3080882" y="2698051"/>
        <a:ext cx="22563" cy="22563"/>
      </dsp:txXfrm>
    </dsp:sp>
    <dsp:sp modelId="{106B2D3B-18DF-450B-A870-F995997D4EAF}">
      <dsp:nvSpPr>
        <dsp:cNvPr id="0" name=""/>
        <dsp:cNvSpPr/>
      </dsp:nvSpPr>
      <dsp:spPr>
        <a:xfrm>
          <a:off x="1374125" y="196313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Ligevægt på den offentlige saldo</a:t>
          </a:r>
        </a:p>
      </dsp:txBody>
      <dsp:txXfrm>
        <a:off x="1592683" y="2181688"/>
        <a:ext cx="1055289" cy="10552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AE50BD-336C-4D31-BC0D-29C486A7E39B}">
      <dsp:nvSpPr>
        <dsp:cNvPr id="0" name=""/>
        <dsp:cNvSpPr/>
      </dsp:nvSpPr>
      <dsp:spPr>
        <a:xfrm>
          <a:off x="2406079" y="883"/>
          <a:ext cx="1956592" cy="1271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forbrug</a:t>
          </a:r>
        </a:p>
      </dsp:txBody>
      <dsp:txXfrm>
        <a:off x="2468162" y="62966"/>
        <a:ext cx="1832426" cy="1147619"/>
      </dsp:txXfrm>
    </dsp:sp>
    <dsp:sp modelId="{7692DA40-D3DC-4619-B692-B392E451DEB4}">
      <dsp:nvSpPr>
        <dsp:cNvPr id="0" name=""/>
        <dsp:cNvSpPr/>
      </dsp:nvSpPr>
      <dsp:spPr>
        <a:xfrm>
          <a:off x="1689993" y="636775"/>
          <a:ext cx="3388765" cy="3388765"/>
        </a:xfrm>
        <a:custGeom>
          <a:avLst/>
          <a:gdLst/>
          <a:ahLst/>
          <a:cxnLst/>
          <a:rect l="0" t="0" r="0" b="0"/>
          <a:pathLst>
            <a:path>
              <a:moveTo>
                <a:pt x="2934633" y="539951"/>
              </a:moveTo>
              <a:arcTo wR="1694382" hR="1694382" stAng="19023146" swAng="229950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BCA662-5547-4AC9-93B1-02F003B6532E}">
      <dsp:nvSpPr>
        <dsp:cNvPr id="0" name=""/>
        <dsp:cNvSpPr/>
      </dsp:nvSpPr>
      <dsp:spPr>
        <a:xfrm>
          <a:off x="3873458" y="2542457"/>
          <a:ext cx="1956592" cy="1271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produktion</a:t>
          </a:r>
        </a:p>
      </dsp:txBody>
      <dsp:txXfrm>
        <a:off x="3935541" y="2604540"/>
        <a:ext cx="1832426" cy="1147619"/>
      </dsp:txXfrm>
    </dsp:sp>
    <dsp:sp modelId="{857C1825-0A4E-4BB5-A669-94D8FC3E5F71}">
      <dsp:nvSpPr>
        <dsp:cNvPr id="0" name=""/>
        <dsp:cNvSpPr/>
      </dsp:nvSpPr>
      <dsp:spPr>
        <a:xfrm>
          <a:off x="1689993" y="636775"/>
          <a:ext cx="3388765" cy="3388765"/>
        </a:xfrm>
        <a:custGeom>
          <a:avLst/>
          <a:gdLst/>
          <a:ahLst/>
          <a:cxnLst/>
          <a:rect l="0" t="0" r="0" b="0"/>
          <a:pathLst>
            <a:path>
              <a:moveTo>
                <a:pt x="2213391" y="3307319"/>
              </a:moveTo>
              <a:arcTo wR="1694382" hR="1694382" stAng="4329775" swAng="21404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49441-B6B5-477C-8E92-04BB0FBA258E}">
      <dsp:nvSpPr>
        <dsp:cNvPr id="0" name=""/>
        <dsp:cNvSpPr/>
      </dsp:nvSpPr>
      <dsp:spPr>
        <a:xfrm>
          <a:off x="938701" y="2542457"/>
          <a:ext cx="1956592" cy="1271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beskæftigelse</a:t>
          </a:r>
        </a:p>
      </dsp:txBody>
      <dsp:txXfrm>
        <a:off x="1000784" y="2604540"/>
        <a:ext cx="1832426" cy="1147619"/>
      </dsp:txXfrm>
    </dsp:sp>
    <dsp:sp modelId="{C71CEEBD-9512-4C0D-AEC5-1266C61571ED}">
      <dsp:nvSpPr>
        <dsp:cNvPr id="0" name=""/>
        <dsp:cNvSpPr/>
      </dsp:nvSpPr>
      <dsp:spPr>
        <a:xfrm>
          <a:off x="1689993" y="636775"/>
          <a:ext cx="3388765" cy="3388765"/>
        </a:xfrm>
        <a:custGeom>
          <a:avLst/>
          <a:gdLst/>
          <a:ahLst/>
          <a:cxnLst/>
          <a:rect l="0" t="0" r="0" b="0"/>
          <a:pathLst>
            <a:path>
              <a:moveTo>
                <a:pt x="5511" y="1557832"/>
              </a:moveTo>
              <a:arcTo wR="1694382" hR="1694382" stAng="11077349" swAng="229950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2A292-F190-47D3-AF6F-909E365AF7F8}">
      <dsp:nvSpPr>
        <dsp:cNvPr id="0" name=""/>
        <dsp:cNvSpPr/>
      </dsp:nvSpPr>
      <dsp:spPr>
        <a:xfrm>
          <a:off x="5405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Rentestigning</a:t>
          </a:r>
        </a:p>
      </dsp:txBody>
      <dsp:txXfrm>
        <a:off x="34855" y="398071"/>
        <a:ext cx="1616948" cy="946609"/>
      </dsp:txXfrm>
    </dsp:sp>
    <dsp:sp modelId="{D9235D07-293F-40B7-9C53-2E3F4EA4A8B8}">
      <dsp:nvSpPr>
        <dsp:cNvPr id="0" name=""/>
        <dsp:cNvSpPr/>
      </dsp:nvSpPr>
      <dsp:spPr>
        <a:xfrm>
          <a:off x="1848839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1848839" y="746693"/>
        <a:ext cx="248695" cy="249366"/>
      </dsp:txXfrm>
    </dsp:sp>
    <dsp:sp modelId="{B3047737-77D7-4CA3-A992-B9FDA9AF13EE}">
      <dsp:nvSpPr>
        <dsp:cNvPr id="0" name=""/>
        <dsp:cNvSpPr/>
      </dsp:nvSpPr>
      <dsp:spPr>
        <a:xfrm>
          <a:off x="2351593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Mindre forbrug</a:t>
          </a:r>
        </a:p>
      </dsp:txBody>
      <dsp:txXfrm>
        <a:off x="2381043" y="398071"/>
        <a:ext cx="1616948" cy="946609"/>
      </dsp:txXfrm>
    </dsp:sp>
    <dsp:sp modelId="{3AF040F3-9D29-4649-BD8A-500CFFCB2547}">
      <dsp:nvSpPr>
        <dsp:cNvPr id="0" name=""/>
        <dsp:cNvSpPr/>
      </dsp:nvSpPr>
      <dsp:spPr>
        <a:xfrm>
          <a:off x="4195027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4195027" y="746693"/>
        <a:ext cx="248695" cy="249366"/>
      </dsp:txXfrm>
    </dsp:sp>
    <dsp:sp modelId="{D4E03C8E-8164-4B77-AD92-61C5C168079D}">
      <dsp:nvSpPr>
        <dsp:cNvPr id="0" name=""/>
        <dsp:cNvSpPr/>
      </dsp:nvSpPr>
      <dsp:spPr>
        <a:xfrm>
          <a:off x="4697781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Mindre produktion</a:t>
          </a:r>
        </a:p>
      </dsp:txBody>
      <dsp:txXfrm>
        <a:off x="4727231" y="398071"/>
        <a:ext cx="1616948" cy="946609"/>
      </dsp:txXfrm>
    </dsp:sp>
    <dsp:sp modelId="{9A976559-227D-4CE9-B174-C0C1A20B18DB}">
      <dsp:nvSpPr>
        <dsp:cNvPr id="0" name=""/>
        <dsp:cNvSpPr/>
      </dsp:nvSpPr>
      <dsp:spPr>
        <a:xfrm>
          <a:off x="6541215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6541215" y="746693"/>
        <a:ext cx="248695" cy="249366"/>
      </dsp:txXfrm>
    </dsp:sp>
    <dsp:sp modelId="{513C7B43-1BF5-4D7B-BCB9-C6B7827DB1EB}">
      <dsp:nvSpPr>
        <dsp:cNvPr id="0" name=""/>
        <dsp:cNvSpPr/>
      </dsp:nvSpPr>
      <dsp:spPr>
        <a:xfrm>
          <a:off x="7043969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Mindre beskæftigelse</a:t>
          </a:r>
        </a:p>
      </dsp:txBody>
      <dsp:txXfrm>
        <a:off x="7073419" y="398071"/>
        <a:ext cx="1616948" cy="946609"/>
      </dsp:txXfrm>
    </dsp:sp>
    <dsp:sp modelId="{EF3ADD0D-A329-45D6-96AE-81FB29C92F65}">
      <dsp:nvSpPr>
        <dsp:cNvPr id="0" name=""/>
        <dsp:cNvSpPr/>
      </dsp:nvSpPr>
      <dsp:spPr>
        <a:xfrm>
          <a:off x="8887402" y="663571"/>
          <a:ext cx="355279" cy="4156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/>
        </a:p>
      </dsp:txBody>
      <dsp:txXfrm>
        <a:off x="8887402" y="746693"/>
        <a:ext cx="248695" cy="249366"/>
      </dsp:txXfrm>
    </dsp:sp>
    <dsp:sp modelId="{D6DD4FE8-726E-4095-A8A8-9EDF94CBCD2A}">
      <dsp:nvSpPr>
        <dsp:cNvPr id="0" name=""/>
        <dsp:cNvSpPr/>
      </dsp:nvSpPr>
      <dsp:spPr>
        <a:xfrm>
          <a:off x="9390157" y="368621"/>
          <a:ext cx="1675848" cy="10055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Forværret offentlig saldo</a:t>
          </a:r>
        </a:p>
      </dsp:txBody>
      <dsp:txXfrm>
        <a:off x="9419607" y="398071"/>
        <a:ext cx="1616948" cy="946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8B72-2073-4963-92DB-F4CA3C23346C}" type="datetimeFigureOut">
              <a:rPr lang="da-DK" smtClean="0"/>
              <a:t>13.04.2023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28E6C-F990-47BE-9BDB-F43CD92647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170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Pararbejde: Ark i teams.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306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LÆS UDLEVERET HANDOUT OG SNAK OM DET I MAKKERPAR. GENNEMÅ HEREFTER DE AUTOMATISKE STABILISATORER 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628E6C-F990-47BE-9BDB-F43CD926473E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0030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aseline="0" dirty="0"/>
              <a:t>Y-T = Yd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aseline="0" dirty="0"/>
              <a:t>Yd</a:t>
            </a:r>
            <a:r>
              <a:rPr lang="da-DK" dirty="0"/>
              <a:t>-S</a:t>
            </a:r>
            <a:r>
              <a:rPr lang="da-DK" baseline="0" dirty="0"/>
              <a:t> = </a:t>
            </a:r>
            <a:r>
              <a:rPr lang="da-DK" baseline="0" dirty="0" err="1"/>
              <a:t>C-Im</a:t>
            </a:r>
            <a:endParaRPr lang="da-DK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aseline="0" dirty="0"/>
              <a:t>C+S = 1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F99DC-37F9-435B-A8CA-7F5E6496A634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724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6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6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3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4/13/23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4/13/23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6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5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6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01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721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1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4/13/23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81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4/13/23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3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44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5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47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M5Qe7t7nn4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7D6E2-175A-8D7A-51A0-7FA2274D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SÆT JER I JERES MAKKERPAR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9D4F19-34BD-C39E-5AE1-2773AE33D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172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1030">
            <a:extLst>
              <a:ext uri="{FF2B5EF4-FFF2-40B4-BE49-F238E27FC236}">
                <a16:creationId xmlns:a16="http://schemas.microsoft.com/office/drawing/2014/main" id="{9B9C2B48-3899-4B1D-B526-C35DFD16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1A89A43D-53DA-411B-94AD-DEEF9B654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035" name="Picture 1034">
            <a:extLst>
              <a:ext uri="{FF2B5EF4-FFF2-40B4-BE49-F238E27FC236}">
                <a16:creationId xmlns:a16="http://schemas.microsoft.com/office/drawing/2014/main" id="{5D844A84-2EA4-4FF5-83FD-E14C9E8D7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6A23D1B2-B408-4913-9A1D-051C9DB38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189E329-C38B-4230-A181-B6B8BB9E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1F679832-8E5F-4988-BBD4-0A420DCB3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3" name="Picture 1042">
            <a:extLst>
              <a:ext uri="{FF2B5EF4-FFF2-40B4-BE49-F238E27FC236}">
                <a16:creationId xmlns:a16="http://schemas.microsoft.com/office/drawing/2014/main" id="{479CC6F2-1238-4FCB-AA29-A8FEB5D5C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1045" name="Rectangle 1044">
            <a:extLst>
              <a:ext uri="{FF2B5EF4-FFF2-40B4-BE49-F238E27FC236}">
                <a16:creationId xmlns:a16="http://schemas.microsoft.com/office/drawing/2014/main" id="{977EFBDA-465A-4C02-A5FE-379C64DE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7" name="Picture 1046">
            <a:extLst>
              <a:ext uri="{FF2B5EF4-FFF2-40B4-BE49-F238E27FC236}">
                <a16:creationId xmlns:a16="http://schemas.microsoft.com/office/drawing/2014/main" id="{EFC5F49F-DA32-48F5-8341-10EC931F5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1049" name="Rectangle 1048">
            <a:extLst>
              <a:ext uri="{FF2B5EF4-FFF2-40B4-BE49-F238E27FC236}">
                <a16:creationId xmlns:a16="http://schemas.microsoft.com/office/drawing/2014/main" id="{5D750453-C34A-4B4A-8328-5E301E3E0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B97F7D-3059-2785-DD41-3A8A55B7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600"/>
              <a:t>EN LØSNING PÅ DE MANGE ELEVTIMER I UGE 16?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3EA711C0-8B99-4EEA-B366-8E80E5ABC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roblem Solved GIFs | Tenor">
            <a:extLst>
              <a:ext uri="{FF2B5EF4-FFF2-40B4-BE49-F238E27FC236}">
                <a16:creationId xmlns:a16="http://schemas.microsoft.com/office/drawing/2014/main" id="{D3D76885-FCB4-5842-8C30-DF6D8965F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3085" y="1353009"/>
            <a:ext cx="5629268" cy="414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9DE05-171B-4BC4-987D-BEF944D71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Samfundsøkonomi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321B58-396E-4A32-9EB7-C7CF04BC1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Lektion 8 – Multiplikator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3455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Planen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78619" y="2336873"/>
            <a:ext cx="5071549" cy="3599316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da-DK" dirty="0"/>
              <a:t>Repetition af finanspolitik</a:t>
            </a:r>
          </a:p>
          <a:p>
            <a:pPr marL="457200" indent="-457200">
              <a:buAutoNum type="arabicParenR"/>
            </a:pPr>
            <a:r>
              <a:rPr lang="da-DK" dirty="0"/>
              <a:t>Chat med </a:t>
            </a:r>
            <a:r>
              <a:rPr lang="da-DK" dirty="0" err="1"/>
              <a:t>finansministreren</a:t>
            </a:r>
            <a:endParaRPr lang="da-DK" dirty="0"/>
          </a:p>
          <a:p>
            <a:pPr marL="457200" indent="-457200">
              <a:buAutoNum type="arabicParenR"/>
            </a:pPr>
            <a:r>
              <a:rPr lang="da-DK" dirty="0"/>
              <a:t>Multiplikator</a:t>
            </a:r>
          </a:p>
        </p:txBody>
      </p:sp>
    </p:spTree>
    <p:extLst>
      <p:ext uri="{BB962C8B-B14F-4D97-AF65-F5344CB8AC3E}">
        <p14:creationId xmlns:p14="http://schemas.microsoft.com/office/powerpoint/2010/main" val="89470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 af finanspolitik</a:t>
            </a:r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54947769"/>
              </p:ext>
            </p:extLst>
          </p:nvPr>
        </p:nvGraphicFramePr>
        <p:xfrm>
          <a:off x="1142952" y="4260915"/>
          <a:ext cx="3758987" cy="2362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ladsholder til indhold 7"/>
          <p:cNvSpPr>
            <a:spLocks noGrp="1"/>
          </p:cNvSpPr>
          <p:nvPr>
            <p:ph sz="half" idx="2"/>
          </p:nvPr>
        </p:nvSpPr>
        <p:spPr>
          <a:xfrm>
            <a:off x="6400800" y="2441542"/>
            <a:ext cx="5683818" cy="3599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b="1" dirty="0"/>
              <a:t>Forskellige måder at føre finanspolitik:</a:t>
            </a:r>
          </a:p>
          <a:p>
            <a:r>
              <a:rPr lang="da-DK" sz="2000" b="1" dirty="0"/>
              <a:t>Offentligt forbrug,</a:t>
            </a:r>
            <a:r>
              <a:rPr lang="da-DK" sz="2000" dirty="0"/>
              <a:t> eksempelvis hospitalsoperationer, daginstitutionspladser, uddannelse, forsvar eller politi</a:t>
            </a:r>
          </a:p>
          <a:p>
            <a:r>
              <a:rPr lang="da-DK" sz="2000" b="1" dirty="0"/>
              <a:t>Sociale indkomstoverførsler</a:t>
            </a:r>
            <a:r>
              <a:rPr lang="da-DK" sz="2000" dirty="0"/>
              <a:t> som pensioner, børnepenge, dagpenge eller kontanthjælp</a:t>
            </a:r>
          </a:p>
          <a:p>
            <a:r>
              <a:rPr lang="da-DK" sz="2000" b="1" dirty="0"/>
              <a:t>Offentlige investeringer,</a:t>
            </a:r>
            <a:r>
              <a:rPr lang="da-DK" sz="2000" dirty="0"/>
              <a:t> eksempelvis vejanlæg, broer, bygning af skoler, hospitaler eller idrætshaller</a:t>
            </a:r>
          </a:p>
          <a:p>
            <a:r>
              <a:rPr lang="da-DK" sz="2000" b="1" dirty="0"/>
              <a:t>Skatter og afgifter</a:t>
            </a:r>
            <a:r>
              <a:rPr lang="da-DK" sz="2000" dirty="0"/>
              <a:t>, eksempelvis personskat, selskabsskat, moms eller vægtafgift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3676C63-AB79-40E7-89B0-A231876810FD}"/>
              </a:ext>
            </a:extLst>
          </p:cNvPr>
          <p:cNvSpPr txBox="1"/>
          <p:nvPr/>
        </p:nvSpPr>
        <p:spPr>
          <a:xfrm>
            <a:off x="201650" y="2328421"/>
            <a:ext cx="599385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/>
              <a:t>Hvad er finanspolitik?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/>
              <a:t>Forklar ekspansiv og kontraktiv finanspolitik.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/>
              <a:t>Giv eksempler på ekspansiv finanspolitik (Se liste =&gt;)</a:t>
            </a:r>
          </a:p>
        </p:txBody>
      </p:sp>
    </p:spTree>
    <p:extLst>
      <p:ext uri="{BB962C8B-B14F-4D97-AF65-F5344CB8AC3E}">
        <p14:creationId xmlns:p14="http://schemas.microsoft.com/office/powerpoint/2010/main" val="1206813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Chat med finansministeren (handout)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0322" y="2336873"/>
            <a:ext cx="5715000" cy="4204604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Hvad tænker finansministeren på?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Nicolai Wammen (Socialdemokratiet)</a:t>
            </a:r>
          </a:p>
        </p:txBody>
      </p:sp>
      <p:pic>
        <p:nvPicPr>
          <p:cNvPr id="2052" name="Picture 4" descr="https://img-cdn-p.ekstrabladet.dk/image/ekstrabladet/8271598/relationBig/?at=5ab5218080fe51231ea8844f60c24a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724285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/>
          <p:cNvGraphicFramePr/>
          <p:nvPr/>
        </p:nvGraphicFramePr>
        <p:xfrm>
          <a:off x="5244431" y="11661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1833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061A2-5574-4E2F-A715-0D3BD2F2F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Multiplikatoreffekt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6BD2A3-7579-4EAE-82FB-CDC5B266E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10998536" cy="3599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3400" b="1" dirty="0"/>
              <a:t>1: Hvad er multiplikatoreffekten?</a:t>
            </a:r>
          </a:p>
          <a:p>
            <a:pPr marL="0" indent="0">
              <a:buNone/>
            </a:pPr>
            <a:r>
              <a:rPr lang="da-DK" sz="3400" b="1" dirty="0"/>
              <a:t>2: Hvad dækker de automatiske stabilisatorer over?</a:t>
            </a:r>
          </a:p>
          <a:p>
            <a:pPr marL="0" indent="0">
              <a:buNone/>
            </a:pPr>
            <a:endParaRPr lang="da-DK" sz="3400" b="1" dirty="0"/>
          </a:p>
          <a:p>
            <a:pPr marL="0" indent="0">
              <a:buNone/>
            </a:pPr>
            <a:endParaRPr lang="da-DK" sz="3400" b="1" dirty="0"/>
          </a:p>
          <a:p>
            <a:pPr marL="0" indent="0">
              <a:buNone/>
            </a:pPr>
            <a:r>
              <a:rPr lang="da-DK" sz="3400" b="1" dirty="0">
                <a:hlinkClick r:id="rId2"/>
              </a:rPr>
              <a:t>https://www.youtube.com/watch?v=9M5Qe7t7nn4</a:t>
            </a:r>
            <a:r>
              <a:rPr lang="da-DK" sz="3400" b="1" dirty="0"/>
              <a:t> </a:t>
            </a:r>
          </a:p>
          <a:p>
            <a:endParaRPr lang="da-DK" sz="3400" b="1" dirty="0"/>
          </a:p>
        </p:txBody>
      </p:sp>
    </p:spTree>
    <p:extLst>
      <p:ext uri="{BB962C8B-B14F-4D97-AF65-F5344CB8AC3E}">
        <p14:creationId xmlns:p14="http://schemas.microsoft.com/office/powerpoint/2010/main" val="3953575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7150"/>
            <a:ext cx="3576638" cy="1325563"/>
          </a:xfrm>
        </p:spPr>
        <p:txBody>
          <a:bodyPr>
            <a:noAutofit/>
          </a:bodyPr>
          <a:lstStyle/>
          <a:p>
            <a:r>
              <a:rPr lang="da-DK" sz="4000" dirty="0"/>
              <a:t>Cirkelslutning/</a:t>
            </a:r>
            <a:br>
              <a:rPr lang="da-DK" sz="4000" dirty="0"/>
            </a:br>
            <a:r>
              <a:rPr lang="da-DK" sz="4000" dirty="0"/>
              <a:t>Multiplikator: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2783632" y="1772816"/>
          <a:ext cx="6768752" cy="426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felt 2"/>
          <p:cNvSpPr txBox="1"/>
          <p:nvPr/>
        </p:nvSpPr>
        <p:spPr>
          <a:xfrm>
            <a:off x="4980276" y="450533"/>
            <a:ext cx="2602987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Regeringen sænker skatten med 50 milliarder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7968208" y="2980094"/>
            <a:ext cx="2448272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Husholdningerne øger forbruget med 45 milliarder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4485609" y="5969479"/>
            <a:ext cx="3759681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Virksomhederne ansætter og øger lønudgifterne med 30 milliarder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1891739" y="2980094"/>
            <a:ext cx="2448272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Husholdningernes</a:t>
            </a:r>
          </a:p>
          <a:p>
            <a:r>
              <a:rPr lang="da-DK" dirty="0"/>
              <a:t>Indkomst øges med 20 milliarder</a:t>
            </a:r>
          </a:p>
        </p:txBody>
      </p:sp>
      <p:cxnSp>
        <p:nvCxnSpPr>
          <p:cNvPr id="13" name="Lige pilforbindelse 12"/>
          <p:cNvCxnSpPr/>
          <p:nvPr/>
        </p:nvCxnSpPr>
        <p:spPr>
          <a:xfrm>
            <a:off x="6281770" y="1226171"/>
            <a:ext cx="0" cy="54664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felt 14"/>
          <p:cNvSpPr txBox="1"/>
          <p:nvPr/>
        </p:nvSpPr>
        <p:spPr>
          <a:xfrm>
            <a:off x="8760296" y="3583733"/>
            <a:ext cx="2448272" cy="9233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Husholdningerne øger forbruget med 18 milliarder</a:t>
            </a:r>
          </a:p>
        </p:txBody>
      </p:sp>
      <p:sp>
        <p:nvSpPr>
          <p:cNvPr id="16" name="Tekstfelt 15"/>
          <p:cNvSpPr txBox="1"/>
          <p:nvPr/>
        </p:nvSpPr>
        <p:spPr>
          <a:xfrm>
            <a:off x="4799856" y="6129839"/>
            <a:ext cx="3759682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Virksomhederne ansætter og øger lønudgifterne med 12 milliarder</a:t>
            </a:r>
          </a:p>
        </p:txBody>
      </p:sp>
      <p:sp>
        <p:nvSpPr>
          <p:cNvPr id="17" name="Tekstfelt 16"/>
          <p:cNvSpPr txBox="1"/>
          <p:nvPr/>
        </p:nvSpPr>
        <p:spPr>
          <a:xfrm>
            <a:off x="2099556" y="3283225"/>
            <a:ext cx="2448272" cy="9233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Husholdningernes</a:t>
            </a:r>
          </a:p>
          <a:p>
            <a:r>
              <a:rPr lang="da-DK" dirty="0"/>
              <a:t>Indkomst øges med 8 milliarder</a:t>
            </a:r>
          </a:p>
        </p:txBody>
      </p:sp>
      <p:sp>
        <p:nvSpPr>
          <p:cNvPr id="18" name="Tekstfelt 17"/>
          <p:cNvSpPr txBox="1"/>
          <p:nvPr/>
        </p:nvSpPr>
        <p:spPr>
          <a:xfrm>
            <a:off x="9408368" y="4206555"/>
            <a:ext cx="2448272" cy="9233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Husholdningerne øger forbruget med 7 milliarder</a:t>
            </a:r>
          </a:p>
        </p:txBody>
      </p:sp>
      <p:sp>
        <p:nvSpPr>
          <p:cNvPr id="19" name="Tekstfelt 18"/>
          <p:cNvSpPr txBox="1"/>
          <p:nvPr/>
        </p:nvSpPr>
        <p:spPr>
          <a:xfrm>
            <a:off x="7752184" y="1116100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Der er skattelettelser for 50 milliarder, men hvor meget er dansk økonomi vokset?</a:t>
            </a:r>
          </a:p>
        </p:txBody>
      </p:sp>
      <p:sp>
        <p:nvSpPr>
          <p:cNvPr id="20" name="Tekstfelt 19"/>
          <p:cNvSpPr txBox="1"/>
          <p:nvPr/>
        </p:nvSpPr>
        <p:spPr>
          <a:xfrm>
            <a:off x="479376" y="4952168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Hvad bliver der af de penge der forsvinder?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B7FAA272-9935-4BB9-BC87-46005B22D7D0}"/>
              </a:ext>
            </a:extLst>
          </p:cNvPr>
          <p:cNvSpPr txBox="1"/>
          <p:nvPr/>
        </p:nvSpPr>
        <p:spPr>
          <a:xfrm rot="20077660">
            <a:off x="346603" y="1515206"/>
            <a:ext cx="4493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dirty="0"/>
              <a:t>Hvad betyder ordet ”at multiplicere”?</a:t>
            </a:r>
          </a:p>
          <a:p>
            <a:pPr marL="342900" indent="-342900">
              <a:buAutoNum type="arabicPeriod"/>
            </a:pPr>
            <a:r>
              <a:rPr lang="da-DK" dirty="0"/>
              <a:t>Hvad er det der multipliceres i multiplikatoreffekten?</a:t>
            </a:r>
          </a:p>
        </p:txBody>
      </p:sp>
    </p:spTree>
    <p:extLst>
      <p:ext uri="{BB962C8B-B14F-4D97-AF65-F5344CB8AC3E}">
        <p14:creationId xmlns:p14="http://schemas.microsoft.com/office/powerpoint/2010/main" val="11337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Automatiske stabilisatorer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CDEBE8B-371E-45A5-9721-6359A266FBCB}"/>
              </a:ext>
            </a:extLst>
          </p:cNvPr>
          <p:cNvGrpSpPr/>
          <p:nvPr/>
        </p:nvGrpSpPr>
        <p:grpSpPr>
          <a:xfrm>
            <a:off x="416858" y="2181630"/>
            <a:ext cx="11071412" cy="1907042"/>
            <a:chOff x="560294" y="4083866"/>
            <a:chExt cx="11071412" cy="1907042"/>
          </a:xfrm>
        </p:grpSpPr>
        <p:sp>
          <p:nvSpPr>
            <p:cNvPr id="5" name="Tekstfelt 4">
              <a:extLst>
                <a:ext uri="{FF2B5EF4-FFF2-40B4-BE49-F238E27FC236}">
                  <a16:creationId xmlns:a16="http://schemas.microsoft.com/office/drawing/2014/main" id="{25BDB77F-8776-4DA7-BF10-526E3B082978}"/>
                </a:ext>
              </a:extLst>
            </p:cNvPr>
            <p:cNvSpPr txBox="1"/>
            <p:nvPr/>
          </p:nvSpPr>
          <p:spPr>
            <a:xfrm>
              <a:off x="680321" y="4083866"/>
              <a:ext cx="5317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400" b="1" dirty="0"/>
                <a:t>F.eks. negativ økonomisk udvikling:</a:t>
              </a:r>
            </a:p>
          </p:txBody>
        </p:sp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6E8F460A-E9BD-4027-877B-CB6D9FF93EDE}"/>
                </a:ext>
              </a:extLst>
            </p:cNvPr>
            <p:cNvGraphicFramePr/>
            <p:nvPr/>
          </p:nvGraphicFramePr>
          <p:xfrm>
            <a:off x="560294" y="4248155"/>
            <a:ext cx="11071412" cy="17427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E3C5D767-99E9-4A3F-B321-56F23C3DF075}"/>
              </a:ext>
            </a:extLst>
          </p:cNvPr>
          <p:cNvGrpSpPr/>
          <p:nvPr/>
        </p:nvGrpSpPr>
        <p:grpSpPr>
          <a:xfrm>
            <a:off x="1762809" y="3827952"/>
            <a:ext cx="10474015" cy="1051775"/>
            <a:chOff x="1762809" y="5780530"/>
            <a:chExt cx="10474015" cy="1051775"/>
          </a:xfrm>
        </p:grpSpPr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3A536E13-BC01-4A9B-9798-3CB47152F64B}"/>
                </a:ext>
              </a:extLst>
            </p:cNvPr>
            <p:cNvSpPr txBox="1"/>
            <p:nvPr/>
          </p:nvSpPr>
          <p:spPr>
            <a:xfrm>
              <a:off x="1762809" y="5785865"/>
              <a:ext cx="17301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dirty="0"/>
                <a:t>Når renten stiger har folk færre penge til forbrug</a:t>
              </a:r>
            </a:p>
          </p:txBody>
        </p:sp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FC572187-4B5E-4633-9F34-3E00306A449B}"/>
                </a:ext>
              </a:extLst>
            </p:cNvPr>
            <p:cNvSpPr txBox="1"/>
            <p:nvPr/>
          </p:nvSpPr>
          <p:spPr>
            <a:xfrm>
              <a:off x="3971365" y="5785865"/>
              <a:ext cx="202602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dirty="0"/>
                <a:t>Når virksomhederne sælger mindre, producerer de mindre</a:t>
              </a:r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9F61CB80-24B3-45E5-B463-ACF021C5E70F}"/>
                </a:ext>
              </a:extLst>
            </p:cNvPr>
            <p:cNvSpPr txBox="1"/>
            <p:nvPr/>
          </p:nvSpPr>
          <p:spPr>
            <a:xfrm>
              <a:off x="6382870" y="5785865"/>
              <a:ext cx="181983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dirty="0"/>
                <a:t>Når virksomhederne producerer mindre, fyrer de ansatte</a:t>
              </a:r>
            </a:p>
          </p:txBody>
        </p:sp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753534E9-692E-4E4F-A465-DCBE7AC56907}"/>
                </a:ext>
              </a:extLst>
            </p:cNvPr>
            <p:cNvSpPr txBox="1"/>
            <p:nvPr/>
          </p:nvSpPr>
          <p:spPr>
            <a:xfrm>
              <a:off x="8740588" y="5780530"/>
              <a:ext cx="29167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dirty="0"/>
                <a:t>1. Når færre har arbejde betales mindre skat (færre indtægter)</a:t>
              </a:r>
            </a:p>
          </p:txBody>
        </p:sp>
        <p:sp>
          <p:nvSpPr>
            <p:cNvPr id="11" name="Tekstfelt 10">
              <a:extLst>
                <a:ext uri="{FF2B5EF4-FFF2-40B4-BE49-F238E27FC236}">
                  <a16:creationId xmlns:a16="http://schemas.microsoft.com/office/drawing/2014/main" id="{2857C4C0-FAA8-4D70-935E-308683D2D322}"/>
                </a:ext>
              </a:extLst>
            </p:cNvPr>
            <p:cNvSpPr txBox="1"/>
            <p:nvPr/>
          </p:nvSpPr>
          <p:spPr>
            <a:xfrm>
              <a:off x="8740588" y="6309085"/>
              <a:ext cx="34962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dirty="0"/>
                <a:t>2. Når færre har arbejde kommer flere på overførselsindkomst(flere udgifter)</a:t>
              </a:r>
            </a:p>
          </p:txBody>
        </p:sp>
      </p:grpSp>
      <p:sp>
        <p:nvSpPr>
          <p:cNvPr id="12" name="Tekstfelt 11">
            <a:extLst>
              <a:ext uri="{FF2B5EF4-FFF2-40B4-BE49-F238E27FC236}">
                <a16:creationId xmlns:a16="http://schemas.microsoft.com/office/drawing/2014/main" id="{B2628B99-1DC5-4890-8286-8AB256CB0B92}"/>
              </a:ext>
            </a:extLst>
          </p:cNvPr>
          <p:cNvSpPr txBox="1"/>
          <p:nvPr/>
        </p:nvSpPr>
        <p:spPr>
          <a:xfrm>
            <a:off x="10605247" y="864608"/>
            <a:ext cx="16315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rgbClr val="FF0000"/>
                </a:solidFill>
              </a:rPr>
              <a:t>Offentlig saldo = Statens indtægter minus statens udgifter</a:t>
            </a:r>
          </a:p>
        </p:txBody>
      </p:sp>
      <p:cxnSp>
        <p:nvCxnSpPr>
          <p:cNvPr id="16" name="Lige pilforbindelse 15">
            <a:extLst>
              <a:ext uri="{FF2B5EF4-FFF2-40B4-BE49-F238E27FC236}">
                <a16:creationId xmlns:a16="http://schemas.microsoft.com/office/drawing/2014/main" id="{ADB2319B-B824-42A2-9B63-28F5972C7530}"/>
              </a:ext>
            </a:extLst>
          </p:cNvPr>
          <p:cNvCxnSpPr>
            <a:cxnSpLocks/>
          </p:cNvCxnSpPr>
          <p:nvPr/>
        </p:nvCxnSpPr>
        <p:spPr>
          <a:xfrm flipH="1">
            <a:off x="10748682" y="1818715"/>
            <a:ext cx="519953" cy="109273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7" name="Tekstfelt 16">
            <a:extLst>
              <a:ext uri="{FF2B5EF4-FFF2-40B4-BE49-F238E27FC236}">
                <a16:creationId xmlns:a16="http://schemas.microsoft.com/office/drawing/2014/main" id="{6721D9C4-75CE-417B-BCF4-66971BB6449B}"/>
              </a:ext>
            </a:extLst>
          </p:cNvPr>
          <p:cNvSpPr txBox="1"/>
          <p:nvPr/>
        </p:nvSpPr>
        <p:spPr>
          <a:xfrm>
            <a:off x="343751" y="5267675"/>
            <a:ext cx="995043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Opgave:</a:t>
            </a:r>
          </a:p>
          <a:p>
            <a:r>
              <a:rPr lang="da-DK" sz="1600" dirty="0"/>
              <a:t>Ekspansiv finanspolitik er når staten bruger flere penge eller kræver færre penge ind i skat.</a:t>
            </a:r>
          </a:p>
          <a:p>
            <a:r>
              <a:rPr lang="da-DK" sz="1600" dirty="0"/>
              <a:t>Hvad sker der automatisk med statens udgifter til overførelsesindkomster og med statens skatte indtægter i en negativ økonomisk konjunktur? Virker dette ekspansivt eller kontraktivt på økonomien?</a:t>
            </a:r>
          </a:p>
          <a:p>
            <a:r>
              <a:rPr lang="da-DK" sz="1600" dirty="0"/>
              <a:t>Hvorfor hedder dette ”automatiske stabilisatorer”?</a:t>
            </a:r>
          </a:p>
        </p:txBody>
      </p:sp>
    </p:spTree>
    <p:extLst>
      <p:ext uri="{BB962C8B-B14F-4D97-AF65-F5344CB8AC3E}">
        <p14:creationId xmlns:p14="http://schemas.microsoft.com/office/powerpoint/2010/main" val="50395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2990" y="527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Multiplikatoreffekten og deres variabler</a:t>
            </a:r>
            <a:endParaRPr lang="da-DK" sz="4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79698" y="2162287"/>
            <a:ext cx="11224043" cy="428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dirty="0"/>
              <a:t>Excel-Handout til jer på </a:t>
            </a:r>
            <a:r>
              <a:rPr lang="da-DK" sz="2800" dirty="0" err="1"/>
              <a:t>lectio</a:t>
            </a:r>
            <a:r>
              <a:rPr lang="da-DK" sz="2800" dirty="0"/>
              <a:t>.</a:t>
            </a:r>
          </a:p>
          <a:p>
            <a:pPr marL="0" indent="0">
              <a:buNone/>
            </a:pPr>
            <a:endParaRPr lang="da-DK" sz="2800" dirty="0"/>
          </a:p>
          <a:p>
            <a:pPr marL="0" indent="0">
              <a:buNone/>
            </a:pPr>
            <a:r>
              <a:rPr lang="da-DK" sz="2800" dirty="0"/>
              <a:t>Lav opgaverne i </a:t>
            </a:r>
            <a:r>
              <a:rPr lang="da-DK" sz="2800" dirty="0" err="1"/>
              <a:t>Excelarket</a:t>
            </a:r>
            <a:r>
              <a:rPr lang="da-DK" sz="2800"/>
              <a:t>.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93717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A7319-B8DE-39CA-C957-6BC473BE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MULTIPLIKATOREFFEKTEN – KORT FORTALT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3DACB9-4342-2786-A4BC-FEB862CFD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Find et sted med nogenlunde ro i par, og skriv nogle stikord ned til hvad multiplikatoreffekten er. </a:t>
            </a:r>
          </a:p>
          <a:p>
            <a:r>
              <a:rPr lang="da-DK" dirty="0"/>
              <a:t>Opret en ny sektion i OneNote under samarbejdsområdet / Collaboration Space med jeres navn.</a:t>
            </a:r>
          </a:p>
          <a:p>
            <a:r>
              <a:rPr lang="da-DK" dirty="0"/>
              <a:t>Lav en kort lydoptagelse, hvor I forklarer hvad multiplikatoreffekten er (I kan optage direkte herinde) </a:t>
            </a:r>
          </a:p>
        </p:txBody>
      </p:sp>
    </p:spTree>
    <p:extLst>
      <p:ext uri="{BB962C8B-B14F-4D97-AF65-F5344CB8AC3E}">
        <p14:creationId xmlns:p14="http://schemas.microsoft.com/office/powerpoint/2010/main" val="122029663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DA4307BFA72D498F3978040FF2C201" ma:contentTypeVersion="12" ma:contentTypeDescription="Opret et nyt dokument." ma:contentTypeScope="" ma:versionID="7841798773d94b4915615adbd64dc016">
  <xsd:schema xmlns:xsd="http://www.w3.org/2001/XMLSchema" xmlns:xs="http://www.w3.org/2001/XMLSchema" xmlns:p="http://schemas.microsoft.com/office/2006/metadata/properties" xmlns:ns2="c2e30d71-9a5a-4bbb-b175-85b0214e8995" xmlns:ns3="bcb85240-e63e-41af-af81-823a00ba19e6" targetNamespace="http://schemas.microsoft.com/office/2006/metadata/properties" ma:root="true" ma:fieldsID="1b1f6a79c4a3c2f9f305c9650dfc18c6" ns2:_="" ns3:_="">
    <xsd:import namespace="c2e30d71-9a5a-4bbb-b175-85b0214e8995"/>
    <xsd:import namespace="bcb85240-e63e-41af-af81-823a00ba19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30d71-9a5a-4bbb-b175-85b0214e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85240-e63e-41af-af81-823a00ba19e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5323168b-c93c-4d54-aca1-bb9c44c70f43}" ma:internalName="TaxCatchAll" ma:showField="CatchAllData" ma:web="bcb85240-e63e-41af-af81-823a00ba19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b85240-e63e-41af-af81-823a00ba19e6" xsi:nil="true"/>
    <lcf76f155ced4ddcb4097134ff3c332f xmlns="c2e30d71-9a5a-4bbb-b175-85b0214e899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897203-9184-4960-A1B8-5C5C65340889}">
  <ds:schemaRefs>
    <ds:schemaRef ds:uri="bcb85240-e63e-41af-af81-823a00ba19e6"/>
    <ds:schemaRef ds:uri="c2e30d71-9a5a-4bbb-b175-85b0214e89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032CB7-DA51-4E1C-8F2B-53046D604700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c2e30d71-9a5a-4bbb-b175-85b0214e8995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bcb85240-e63e-41af-af81-823a00ba19e6"/>
  </ds:schemaRefs>
</ds:datastoreItem>
</file>

<file path=customXml/itemProps3.xml><?xml version="1.0" encoding="utf-8"?>
<ds:datastoreItem xmlns:ds="http://schemas.openxmlformats.org/officeDocument/2006/customXml" ds:itemID="{DE005ED4-7063-46A3-9EF4-1471471EBF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201</TotalTime>
  <Words>508</Words>
  <Application>Microsoft Macintosh PowerPoint</Application>
  <PresentationFormat>Widescreen</PresentationFormat>
  <Paragraphs>92</Paragraphs>
  <Slides>11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Berlin</vt:lpstr>
      <vt:lpstr>SÆT JER I JERES MAKKERPAR </vt:lpstr>
      <vt:lpstr>EN LØSNING PÅ DE MANGE ELEVTIMER I UGE 16?</vt:lpstr>
      <vt:lpstr>Samfundsøkonomi</vt:lpstr>
      <vt:lpstr>Planen</vt:lpstr>
      <vt:lpstr>Repetition af finanspolitik</vt:lpstr>
      <vt:lpstr>Chat med finansministeren (handout)</vt:lpstr>
      <vt:lpstr>Multiplikatoreffekt</vt:lpstr>
      <vt:lpstr>Cirkelslutning/ Multiplikator:</vt:lpstr>
      <vt:lpstr>Automatiske stabilisatorer</vt:lpstr>
      <vt:lpstr>Multiplikatoreffekten og deres variabler</vt:lpstr>
      <vt:lpstr>MULTIPLIKATOREFFEKTEN – KORT FORTALT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René Jensen</dc:creator>
  <cp:lastModifiedBy>Mads Malthe Rifbjerg Søvndal</cp:lastModifiedBy>
  <cp:revision>30</cp:revision>
  <dcterms:created xsi:type="dcterms:W3CDTF">2023-01-12T13:37:44Z</dcterms:created>
  <dcterms:modified xsi:type="dcterms:W3CDTF">2023-04-13T11:36:16Z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0x010100BCDA4307BFA72D498F3978040FF2C201</vt:lpwstr>
  </property>
  <property fmtid="{D5CDD505-2E9C-101B-9397-08002B2CF9AE}" pid="3" name="MediaServiceImageTags">
    <vt:lpwstr/>
  </property>
</Properties>
</file>