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8" r:id="rId3"/>
    <p:sldId id="267" r:id="rId4"/>
    <p:sldId id="258" r:id="rId5"/>
    <p:sldId id="259" r:id="rId6"/>
    <p:sldId id="260" r:id="rId7"/>
    <p:sldId id="270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hyperlink" Target="https://da.wikipedia.org/wiki/Romerske_konger" TargetMode="External"/><Relationship Id="rId13" Type="http://schemas.openxmlformats.org/officeDocument/2006/relationships/hyperlink" Target="https://da.wikipedia.org/wiki/Julius_C%C3%A6sar" TargetMode="External"/><Relationship Id="rId18" Type="http://schemas.openxmlformats.org/officeDocument/2006/relationships/image" Target="../media/image8.png"/><Relationship Id="rId3" Type="http://schemas.openxmlformats.org/officeDocument/2006/relationships/hyperlink" Target="https://da.wikipedia.org/wiki/Statsoverhoved" TargetMode="External"/><Relationship Id="rId21" Type="http://schemas.openxmlformats.org/officeDocument/2006/relationships/image" Target="../media/image11.svg"/><Relationship Id="rId7" Type="http://schemas.openxmlformats.org/officeDocument/2006/relationships/hyperlink" Target="https://da.wikipedia.org/wiki/Romerske_republik" TargetMode="External"/><Relationship Id="rId12" Type="http://schemas.openxmlformats.org/officeDocument/2006/relationships/hyperlink" Target="https://da.wikipedia.org/wiki/Det_romerske_Senat" TargetMode="External"/><Relationship Id="rId17" Type="http://schemas.openxmlformats.org/officeDocument/2006/relationships/image" Target="../media/image7.svg"/><Relationship Id="rId2" Type="http://schemas.openxmlformats.org/officeDocument/2006/relationships/hyperlink" Target="https://da.wikipedia.org/wiki/Pr%C3%A6sident" TargetMode="External"/><Relationship Id="rId16" Type="http://schemas.openxmlformats.org/officeDocument/2006/relationships/image" Target="../media/image6.png"/><Relationship Id="rId20" Type="http://schemas.openxmlformats.org/officeDocument/2006/relationships/image" Target="../media/image10.png"/><Relationship Id="rId1" Type="http://schemas.openxmlformats.org/officeDocument/2006/relationships/hyperlink" Target="https://da.wikipedia.org/wiki/Styreform" TargetMode="External"/><Relationship Id="rId6" Type="http://schemas.openxmlformats.org/officeDocument/2006/relationships/hyperlink" Target="https://da.wikipedia.org/wiki/Folkerepublik" TargetMode="External"/><Relationship Id="rId11" Type="http://schemas.openxmlformats.org/officeDocument/2006/relationships/hyperlink" Target="https://da.wikipedia.org/wiki/Embedsperiode" TargetMode="External"/><Relationship Id="rId5" Type="http://schemas.openxmlformats.org/officeDocument/2006/relationships/hyperlink" Target="https://da.wikipedia.org/wiki/Diktatur" TargetMode="External"/><Relationship Id="rId15" Type="http://schemas.openxmlformats.org/officeDocument/2006/relationships/hyperlink" Target="https://da.wikipedia.org/wiki/Augustus" TargetMode="External"/><Relationship Id="rId23" Type="http://schemas.openxmlformats.org/officeDocument/2006/relationships/image" Target="../media/image13.svg"/><Relationship Id="rId10" Type="http://schemas.openxmlformats.org/officeDocument/2006/relationships/hyperlink" Target="https://da.wikipedia.org/wiki/Consul" TargetMode="External"/><Relationship Id="rId19" Type="http://schemas.openxmlformats.org/officeDocument/2006/relationships/image" Target="../media/image9.svg"/><Relationship Id="rId4" Type="http://schemas.openxmlformats.org/officeDocument/2006/relationships/hyperlink" Target="https://da.wikipedia.org/wiki/Demokrati" TargetMode="External"/><Relationship Id="rId9" Type="http://schemas.openxmlformats.org/officeDocument/2006/relationships/hyperlink" Target="https://da.wikipedia.org/w/index.php?title=Folkeforsamling&amp;action=edit&amp;redlink=1" TargetMode="External"/><Relationship Id="rId14" Type="http://schemas.openxmlformats.org/officeDocument/2006/relationships/hyperlink" Target="https://da.wikipedia.org/wiki/Romerske_kejsere" TargetMode="External"/><Relationship Id="rId22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hyperlink" Target="https://da.wikipedia.org/wiki/Demokrati" TargetMode="External"/><Relationship Id="rId13" Type="http://schemas.openxmlformats.org/officeDocument/2006/relationships/hyperlink" Target="https://da.wikipedia.org/wiki/Romerske_republik" TargetMode="External"/><Relationship Id="rId18" Type="http://schemas.openxmlformats.org/officeDocument/2006/relationships/hyperlink" Target="https://da.wikipedia.org/wiki/Det_romerske_Senat" TargetMode="External"/><Relationship Id="rId3" Type="http://schemas.openxmlformats.org/officeDocument/2006/relationships/hyperlink" Target="https://da.wikipedia.org/wiki/Styreform" TargetMode="External"/><Relationship Id="rId21" Type="http://schemas.openxmlformats.org/officeDocument/2006/relationships/hyperlink" Target="https://da.wikipedia.org/wiki/Julius_C%C3%A6sar" TargetMode="External"/><Relationship Id="rId7" Type="http://schemas.openxmlformats.org/officeDocument/2006/relationships/image" Target="../media/image9.svg"/><Relationship Id="rId12" Type="http://schemas.openxmlformats.org/officeDocument/2006/relationships/image" Target="../media/image11.svg"/><Relationship Id="rId17" Type="http://schemas.openxmlformats.org/officeDocument/2006/relationships/hyperlink" Target="https://da.wikipedia.org/wiki/Embedsperiode" TargetMode="External"/><Relationship Id="rId2" Type="http://schemas.openxmlformats.org/officeDocument/2006/relationships/image" Target="../media/image7.svg"/><Relationship Id="rId16" Type="http://schemas.openxmlformats.org/officeDocument/2006/relationships/hyperlink" Target="https://da.wikipedia.org/wiki/Consul" TargetMode="External"/><Relationship Id="rId20" Type="http://schemas.openxmlformats.org/officeDocument/2006/relationships/image" Target="../media/image13.svg"/><Relationship Id="rId1" Type="http://schemas.openxmlformats.org/officeDocument/2006/relationships/image" Target="../media/image6.png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hyperlink" Target="https://da.wikipedia.org/wiki/Statsoverhoved" TargetMode="External"/><Relationship Id="rId15" Type="http://schemas.openxmlformats.org/officeDocument/2006/relationships/hyperlink" Target="https://da.wikipedia.org/w/index.php?title=Folkeforsamling&amp;action=edit&amp;redlink=1" TargetMode="External"/><Relationship Id="rId23" Type="http://schemas.openxmlformats.org/officeDocument/2006/relationships/hyperlink" Target="https://da.wikipedia.org/wiki/Augustus" TargetMode="External"/><Relationship Id="rId10" Type="http://schemas.openxmlformats.org/officeDocument/2006/relationships/hyperlink" Target="https://da.wikipedia.org/wiki/Folkerepublik" TargetMode="External"/><Relationship Id="rId19" Type="http://schemas.openxmlformats.org/officeDocument/2006/relationships/image" Target="../media/image12.png"/><Relationship Id="rId4" Type="http://schemas.openxmlformats.org/officeDocument/2006/relationships/hyperlink" Target="https://da.wikipedia.org/wiki/Pr%C3%A6sident" TargetMode="External"/><Relationship Id="rId9" Type="http://schemas.openxmlformats.org/officeDocument/2006/relationships/hyperlink" Target="https://da.wikipedia.org/wiki/Diktatur" TargetMode="External"/><Relationship Id="rId14" Type="http://schemas.openxmlformats.org/officeDocument/2006/relationships/hyperlink" Target="https://da.wikipedia.org/wiki/Romerske_konger" TargetMode="External"/><Relationship Id="rId22" Type="http://schemas.openxmlformats.org/officeDocument/2006/relationships/hyperlink" Target="https://da.wikipedia.org/wiki/Romerske_kejser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F29ACD-54BB-41D0-A26D-15100B77910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B94B170-A1E7-41F1-BB78-63F9DBED9D41}">
      <dgm:prSet/>
      <dgm:spPr/>
      <dgm:t>
        <a:bodyPr/>
        <a:lstStyle/>
        <a:p>
          <a:r>
            <a:rPr lang="da-DK"/>
            <a:t>Puniske krige </a:t>
          </a:r>
          <a:r>
            <a:rPr lang="da-DK">
              <a:sym typeface="Wingdings" panose="05000000000000000000" pitchFamily="2" charset="2"/>
            </a:rPr>
            <a:t></a:t>
          </a:r>
          <a:endParaRPr lang="en-US"/>
        </a:p>
      </dgm:t>
    </dgm:pt>
    <dgm:pt modelId="{EFB189B0-5D03-413D-A72D-90F629E221BF}" type="parTrans" cxnId="{476D5833-2A0A-4FA0-A039-35112FF467DA}">
      <dgm:prSet/>
      <dgm:spPr/>
      <dgm:t>
        <a:bodyPr/>
        <a:lstStyle/>
        <a:p>
          <a:endParaRPr lang="en-US"/>
        </a:p>
      </dgm:t>
    </dgm:pt>
    <dgm:pt modelId="{4347006F-5877-4FCC-AC33-38FBAB35CC26}" type="sibTrans" cxnId="{476D5833-2A0A-4FA0-A039-35112FF467DA}">
      <dgm:prSet/>
      <dgm:spPr/>
      <dgm:t>
        <a:bodyPr/>
        <a:lstStyle/>
        <a:p>
          <a:endParaRPr lang="en-US"/>
        </a:p>
      </dgm:t>
    </dgm:pt>
    <dgm:pt modelId="{96DE3836-F3CA-48EA-87A5-D505D033A3FB}">
      <dgm:prSet/>
      <dgm:spPr/>
      <dgm:t>
        <a:bodyPr/>
        <a:lstStyle/>
        <a:p>
          <a:r>
            <a:rPr lang="da-DK"/>
            <a:t>Indflydelsesrige politikere/adelen fik erobrede provinser </a:t>
          </a:r>
          <a:r>
            <a:rPr lang="da-DK">
              <a:sym typeface="Wingdings" panose="05000000000000000000" pitchFamily="2" charset="2"/>
            </a:rPr>
            <a:t></a:t>
          </a:r>
          <a:r>
            <a:rPr lang="da-DK"/>
            <a:t> stort forbrug </a:t>
          </a:r>
          <a:r>
            <a:rPr lang="da-DK">
              <a:sym typeface="Wingdings" panose="05000000000000000000" pitchFamily="2" charset="2"/>
            </a:rPr>
            <a:t></a:t>
          </a:r>
          <a:endParaRPr lang="en-US"/>
        </a:p>
      </dgm:t>
    </dgm:pt>
    <dgm:pt modelId="{A6D36EB2-7376-4B4B-8439-F079ADD3052F}" type="parTrans" cxnId="{3537A450-D3C2-4573-B13F-F78288434E08}">
      <dgm:prSet/>
      <dgm:spPr/>
      <dgm:t>
        <a:bodyPr/>
        <a:lstStyle/>
        <a:p>
          <a:endParaRPr lang="en-US"/>
        </a:p>
      </dgm:t>
    </dgm:pt>
    <dgm:pt modelId="{2A153296-3C54-47F3-9753-AC84372B5E75}" type="sibTrans" cxnId="{3537A450-D3C2-4573-B13F-F78288434E08}">
      <dgm:prSet/>
      <dgm:spPr/>
      <dgm:t>
        <a:bodyPr/>
        <a:lstStyle/>
        <a:p>
          <a:endParaRPr lang="en-US"/>
        </a:p>
      </dgm:t>
    </dgm:pt>
    <dgm:pt modelId="{4E40FE6A-EF90-446A-AD07-F6477016A03E}">
      <dgm:prSet/>
      <dgm:spPr/>
      <dgm:t>
        <a:bodyPr/>
        <a:lstStyle/>
        <a:p>
          <a:r>
            <a:rPr lang="da-DK"/>
            <a:t>Økonomisk boom (værdier og slaver) fra erobrede områder </a:t>
          </a:r>
          <a:r>
            <a:rPr lang="da-DK">
              <a:sym typeface="Wingdings" panose="05000000000000000000" pitchFamily="2" charset="2"/>
            </a:rPr>
            <a:t></a:t>
          </a:r>
          <a:endParaRPr lang="en-US"/>
        </a:p>
      </dgm:t>
    </dgm:pt>
    <dgm:pt modelId="{875F80C8-D6C0-4C73-A4DC-3DE866D10177}" type="parTrans" cxnId="{AB6A4EBD-AA0B-4B1A-934D-C53FEAB10C65}">
      <dgm:prSet/>
      <dgm:spPr/>
      <dgm:t>
        <a:bodyPr/>
        <a:lstStyle/>
        <a:p>
          <a:endParaRPr lang="en-US"/>
        </a:p>
      </dgm:t>
    </dgm:pt>
    <dgm:pt modelId="{E16D337B-D8F1-489B-A83E-1001432AC993}" type="sibTrans" cxnId="{AB6A4EBD-AA0B-4B1A-934D-C53FEAB10C65}">
      <dgm:prSet/>
      <dgm:spPr/>
      <dgm:t>
        <a:bodyPr/>
        <a:lstStyle/>
        <a:p>
          <a:endParaRPr lang="en-US"/>
        </a:p>
      </dgm:t>
    </dgm:pt>
    <dgm:pt modelId="{7E3D726B-934C-4A68-A0FC-18026B18C616}">
      <dgm:prSet/>
      <dgm:spPr/>
      <dgm:t>
        <a:bodyPr/>
        <a:lstStyle/>
        <a:p>
          <a:r>
            <a:rPr lang="da-DK" dirty="0"/>
            <a:t>Overklassen opkøber bøndernes ejendomme/gårde (hvor slaverne kommer til at arbejde) </a:t>
          </a:r>
          <a:r>
            <a:rPr lang="da-DK" dirty="0">
              <a:sym typeface="Wingdings" panose="05000000000000000000" pitchFamily="2" charset="2"/>
            </a:rPr>
            <a:t></a:t>
          </a:r>
          <a:r>
            <a:rPr lang="da-DK" dirty="0"/>
            <a:t> </a:t>
          </a:r>
          <a:endParaRPr lang="en-US" dirty="0"/>
        </a:p>
      </dgm:t>
    </dgm:pt>
    <dgm:pt modelId="{46CC1DF2-36DE-45D8-AFFC-2F4FFF93CABD}" type="parTrans" cxnId="{897C3D23-4E28-4B0C-B4A2-EC5668576FE8}">
      <dgm:prSet/>
      <dgm:spPr/>
      <dgm:t>
        <a:bodyPr/>
        <a:lstStyle/>
        <a:p>
          <a:endParaRPr lang="en-US"/>
        </a:p>
      </dgm:t>
    </dgm:pt>
    <dgm:pt modelId="{D48A0A10-FAEA-49DB-A517-30AE2E96856E}" type="sibTrans" cxnId="{897C3D23-4E28-4B0C-B4A2-EC5668576FE8}">
      <dgm:prSet/>
      <dgm:spPr/>
      <dgm:t>
        <a:bodyPr/>
        <a:lstStyle/>
        <a:p>
          <a:endParaRPr lang="en-US"/>
        </a:p>
      </dgm:t>
    </dgm:pt>
    <dgm:pt modelId="{0F4E4EBD-E8F9-47FC-841D-98385A1E7824}">
      <dgm:prSet/>
      <dgm:spPr/>
      <dgm:t>
        <a:bodyPr/>
        <a:lstStyle/>
        <a:p>
          <a:r>
            <a:rPr lang="da-DK"/>
            <a:t>bønderne flytter til Rom </a:t>
          </a:r>
          <a:r>
            <a:rPr lang="da-DK">
              <a:sym typeface="Wingdings" panose="05000000000000000000" pitchFamily="2" charset="2"/>
            </a:rPr>
            <a:t></a:t>
          </a:r>
          <a:r>
            <a:rPr lang="da-DK"/>
            <a:t> Rom bliver en gigantisk storby</a:t>
          </a:r>
          <a:endParaRPr lang="en-US"/>
        </a:p>
      </dgm:t>
    </dgm:pt>
    <dgm:pt modelId="{3BF57CC1-2D95-488A-AF31-D08F05C6E1EA}" type="parTrans" cxnId="{A865299D-DE12-4052-9575-B33BCD9D5690}">
      <dgm:prSet/>
      <dgm:spPr/>
      <dgm:t>
        <a:bodyPr/>
        <a:lstStyle/>
        <a:p>
          <a:endParaRPr lang="en-US"/>
        </a:p>
      </dgm:t>
    </dgm:pt>
    <dgm:pt modelId="{CAFAF330-31C5-44EF-AA4D-1B22EA1FCD90}" type="sibTrans" cxnId="{A865299D-DE12-4052-9575-B33BCD9D5690}">
      <dgm:prSet/>
      <dgm:spPr/>
      <dgm:t>
        <a:bodyPr/>
        <a:lstStyle/>
        <a:p>
          <a:endParaRPr lang="en-US"/>
        </a:p>
      </dgm:t>
    </dgm:pt>
    <dgm:pt modelId="{E321C8B9-9C77-48A8-9B7F-0EB618E49DDE}">
      <dgm:prSet/>
      <dgm:spPr/>
      <dgm:t>
        <a:bodyPr/>
        <a:lstStyle/>
        <a:p>
          <a:r>
            <a:rPr lang="da-DK"/>
            <a:t>Bøndernes nye arbejde i byen: handel, håndværk, småjobs = fattige </a:t>
          </a:r>
          <a:r>
            <a:rPr lang="da-DK">
              <a:sym typeface="Wingdings" panose="05000000000000000000" pitchFamily="2" charset="2"/>
            </a:rPr>
            <a:t></a:t>
          </a:r>
          <a:r>
            <a:rPr lang="da-DK"/>
            <a:t> </a:t>
          </a:r>
          <a:endParaRPr lang="en-US"/>
        </a:p>
      </dgm:t>
    </dgm:pt>
    <dgm:pt modelId="{FEADA189-02B8-4814-AA5E-3AB7641FBDAA}" type="parTrans" cxnId="{40C7BBCA-DBBD-4B99-B29C-7BD2739E38ED}">
      <dgm:prSet/>
      <dgm:spPr/>
      <dgm:t>
        <a:bodyPr/>
        <a:lstStyle/>
        <a:p>
          <a:endParaRPr lang="en-US"/>
        </a:p>
      </dgm:t>
    </dgm:pt>
    <dgm:pt modelId="{AA783198-E572-4E05-A4A1-214A08D5CB67}" type="sibTrans" cxnId="{40C7BBCA-DBBD-4B99-B29C-7BD2739E38ED}">
      <dgm:prSet/>
      <dgm:spPr/>
      <dgm:t>
        <a:bodyPr/>
        <a:lstStyle/>
        <a:p>
          <a:endParaRPr lang="en-US"/>
        </a:p>
      </dgm:t>
    </dgm:pt>
    <dgm:pt modelId="{18E48004-AB3B-4C7B-8B08-08AA32BA240D}">
      <dgm:prSet/>
      <dgm:spPr/>
      <dgm:t>
        <a:bodyPr/>
        <a:lstStyle/>
        <a:p>
          <a:r>
            <a:rPr lang="da-DK"/>
            <a:t>Bønderne bliver afhængige af hjælp og beskyttelse hos de rige (politikere) </a:t>
          </a:r>
          <a:r>
            <a:rPr lang="da-DK">
              <a:sym typeface="Wingdings" panose="05000000000000000000" pitchFamily="2" charset="2"/>
            </a:rPr>
            <a:t></a:t>
          </a:r>
          <a:endParaRPr lang="en-US"/>
        </a:p>
      </dgm:t>
    </dgm:pt>
    <dgm:pt modelId="{BAA0509E-D68B-4693-A5A0-2E2D40E8C50F}" type="parTrans" cxnId="{BD3D3214-83CA-4412-8CBD-848BB5FD40E8}">
      <dgm:prSet/>
      <dgm:spPr/>
      <dgm:t>
        <a:bodyPr/>
        <a:lstStyle/>
        <a:p>
          <a:endParaRPr lang="en-US"/>
        </a:p>
      </dgm:t>
    </dgm:pt>
    <dgm:pt modelId="{0C5836B3-5D12-4592-942B-B07622756181}" type="sibTrans" cxnId="{BD3D3214-83CA-4412-8CBD-848BB5FD40E8}">
      <dgm:prSet/>
      <dgm:spPr/>
      <dgm:t>
        <a:bodyPr/>
        <a:lstStyle/>
        <a:p>
          <a:endParaRPr lang="en-US"/>
        </a:p>
      </dgm:t>
    </dgm:pt>
    <dgm:pt modelId="{48AA1F4C-C511-43F6-9944-7B5E4E5B8CDF}">
      <dgm:prSet/>
      <dgm:spPr/>
      <dgm:t>
        <a:bodyPr/>
        <a:lstStyle/>
        <a:p>
          <a:r>
            <a:rPr lang="da-DK" dirty="0"/>
            <a:t>KLIENT-SYSTEM/</a:t>
          </a:r>
        </a:p>
        <a:p>
          <a:r>
            <a:rPr lang="da-DK" dirty="0"/>
            <a:t>Republikkens fald </a:t>
          </a:r>
          <a:r>
            <a:rPr lang="da-DK" dirty="0">
              <a:sym typeface="Wingdings" pitchFamily="2" charset="2"/>
            </a:rPr>
            <a:t> overgang til Kejsertid</a:t>
          </a:r>
          <a:endParaRPr lang="en-US" dirty="0"/>
        </a:p>
      </dgm:t>
    </dgm:pt>
    <dgm:pt modelId="{98DF2F55-41C4-4D13-B98C-582F499B21B2}" type="parTrans" cxnId="{3834CBA3-4CB9-43B9-B600-B4909F5E9E61}">
      <dgm:prSet/>
      <dgm:spPr/>
      <dgm:t>
        <a:bodyPr/>
        <a:lstStyle/>
        <a:p>
          <a:endParaRPr lang="en-US"/>
        </a:p>
      </dgm:t>
    </dgm:pt>
    <dgm:pt modelId="{A3E8C4B8-A731-4404-8762-8EEE424BD1C6}" type="sibTrans" cxnId="{3834CBA3-4CB9-43B9-B600-B4909F5E9E61}">
      <dgm:prSet/>
      <dgm:spPr/>
      <dgm:t>
        <a:bodyPr/>
        <a:lstStyle/>
        <a:p>
          <a:endParaRPr lang="en-US"/>
        </a:p>
      </dgm:t>
    </dgm:pt>
    <dgm:pt modelId="{D15EDF2F-EC80-B147-9D6D-4AC080D28050}" type="pres">
      <dgm:prSet presAssocID="{D2F29ACD-54BB-41D0-A26D-15100B77910A}" presName="diagram" presStyleCnt="0">
        <dgm:presLayoutVars>
          <dgm:dir/>
          <dgm:resizeHandles val="exact"/>
        </dgm:presLayoutVars>
      </dgm:prSet>
      <dgm:spPr/>
    </dgm:pt>
    <dgm:pt modelId="{8A13C602-3B7E-B84E-ABFF-71A7F0F09FF9}" type="pres">
      <dgm:prSet presAssocID="{4B94B170-A1E7-41F1-BB78-63F9DBED9D41}" presName="node" presStyleLbl="node1" presStyleIdx="0" presStyleCnt="8">
        <dgm:presLayoutVars>
          <dgm:bulletEnabled val="1"/>
        </dgm:presLayoutVars>
      </dgm:prSet>
      <dgm:spPr/>
    </dgm:pt>
    <dgm:pt modelId="{307B0ABA-B7EF-9747-8CD9-23B798C0558A}" type="pres">
      <dgm:prSet presAssocID="{4347006F-5877-4FCC-AC33-38FBAB35CC26}" presName="sibTrans" presStyleCnt="0"/>
      <dgm:spPr/>
    </dgm:pt>
    <dgm:pt modelId="{E999FB65-D864-2A41-86D4-4755528C50C7}" type="pres">
      <dgm:prSet presAssocID="{96DE3836-F3CA-48EA-87A5-D505D033A3FB}" presName="node" presStyleLbl="node1" presStyleIdx="1" presStyleCnt="8">
        <dgm:presLayoutVars>
          <dgm:bulletEnabled val="1"/>
        </dgm:presLayoutVars>
      </dgm:prSet>
      <dgm:spPr/>
    </dgm:pt>
    <dgm:pt modelId="{55A841D8-E369-5C47-B706-13E57600FB35}" type="pres">
      <dgm:prSet presAssocID="{2A153296-3C54-47F3-9753-AC84372B5E75}" presName="sibTrans" presStyleCnt="0"/>
      <dgm:spPr/>
    </dgm:pt>
    <dgm:pt modelId="{D83336D7-D8FC-A046-B3CA-7AD61F007507}" type="pres">
      <dgm:prSet presAssocID="{4E40FE6A-EF90-446A-AD07-F6477016A03E}" presName="node" presStyleLbl="node1" presStyleIdx="2" presStyleCnt="8">
        <dgm:presLayoutVars>
          <dgm:bulletEnabled val="1"/>
        </dgm:presLayoutVars>
      </dgm:prSet>
      <dgm:spPr/>
    </dgm:pt>
    <dgm:pt modelId="{F4B9E0CD-76CE-734B-BA60-A6EE7AE66124}" type="pres">
      <dgm:prSet presAssocID="{E16D337B-D8F1-489B-A83E-1001432AC993}" presName="sibTrans" presStyleCnt="0"/>
      <dgm:spPr/>
    </dgm:pt>
    <dgm:pt modelId="{CD6BDCB8-F39E-8948-98A0-7BF36422219E}" type="pres">
      <dgm:prSet presAssocID="{7E3D726B-934C-4A68-A0FC-18026B18C616}" presName="node" presStyleLbl="node1" presStyleIdx="3" presStyleCnt="8">
        <dgm:presLayoutVars>
          <dgm:bulletEnabled val="1"/>
        </dgm:presLayoutVars>
      </dgm:prSet>
      <dgm:spPr/>
    </dgm:pt>
    <dgm:pt modelId="{B63C3C19-9A57-044C-8FA0-1F2F5B65D245}" type="pres">
      <dgm:prSet presAssocID="{D48A0A10-FAEA-49DB-A517-30AE2E96856E}" presName="sibTrans" presStyleCnt="0"/>
      <dgm:spPr/>
    </dgm:pt>
    <dgm:pt modelId="{C897685C-0F2C-7F4B-9B04-CDDCEF326982}" type="pres">
      <dgm:prSet presAssocID="{0F4E4EBD-E8F9-47FC-841D-98385A1E7824}" presName="node" presStyleLbl="node1" presStyleIdx="4" presStyleCnt="8">
        <dgm:presLayoutVars>
          <dgm:bulletEnabled val="1"/>
        </dgm:presLayoutVars>
      </dgm:prSet>
      <dgm:spPr/>
    </dgm:pt>
    <dgm:pt modelId="{D37CF524-4AD7-9C43-92AC-B9156DDA6370}" type="pres">
      <dgm:prSet presAssocID="{CAFAF330-31C5-44EF-AA4D-1B22EA1FCD90}" presName="sibTrans" presStyleCnt="0"/>
      <dgm:spPr/>
    </dgm:pt>
    <dgm:pt modelId="{FD2CF441-B154-F64A-B935-D36BDB819863}" type="pres">
      <dgm:prSet presAssocID="{E321C8B9-9C77-48A8-9B7F-0EB618E49DDE}" presName="node" presStyleLbl="node1" presStyleIdx="5" presStyleCnt="8">
        <dgm:presLayoutVars>
          <dgm:bulletEnabled val="1"/>
        </dgm:presLayoutVars>
      </dgm:prSet>
      <dgm:spPr/>
    </dgm:pt>
    <dgm:pt modelId="{3E6FD75A-881F-CF4D-A9FF-70651333C37B}" type="pres">
      <dgm:prSet presAssocID="{AA783198-E572-4E05-A4A1-214A08D5CB67}" presName="sibTrans" presStyleCnt="0"/>
      <dgm:spPr/>
    </dgm:pt>
    <dgm:pt modelId="{CA641266-C973-5A4E-8161-AF25551CEB0D}" type="pres">
      <dgm:prSet presAssocID="{18E48004-AB3B-4C7B-8B08-08AA32BA240D}" presName="node" presStyleLbl="node1" presStyleIdx="6" presStyleCnt="8">
        <dgm:presLayoutVars>
          <dgm:bulletEnabled val="1"/>
        </dgm:presLayoutVars>
      </dgm:prSet>
      <dgm:spPr/>
    </dgm:pt>
    <dgm:pt modelId="{6BF9F873-E3D2-6D49-A1F7-34466058E55F}" type="pres">
      <dgm:prSet presAssocID="{0C5836B3-5D12-4592-942B-B07622756181}" presName="sibTrans" presStyleCnt="0"/>
      <dgm:spPr/>
    </dgm:pt>
    <dgm:pt modelId="{981311A1-5E2F-6F41-BEC1-722E69667797}" type="pres">
      <dgm:prSet presAssocID="{48AA1F4C-C511-43F6-9944-7B5E4E5B8CDF}" presName="node" presStyleLbl="node1" presStyleIdx="7" presStyleCnt="8">
        <dgm:presLayoutVars>
          <dgm:bulletEnabled val="1"/>
        </dgm:presLayoutVars>
      </dgm:prSet>
      <dgm:spPr/>
    </dgm:pt>
  </dgm:ptLst>
  <dgm:cxnLst>
    <dgm:cxn modelId="{BD3D3214-83CA-4412-8CBD-848BB5FD40E8}" srcId="{D2F29ACD-54BB-41D0-A26D-15100B77910A}" destId="{18E48004-AB3B-4C7B-8B08-08AA32BA240D}" srcOrd="6" destOrd="0" parTransId="{BAA0509E-D68B-4693-A5A0-2E2D40E8C50F}" sibTransId="{0C5836B3-5D12-4592-942B-B07622756181}"/>
    <dgm:cxn modelId="{897C3D23-4E28-4B0C-B4A2-EC5668576FE8}" srcId="{D2F29ACD-54BB-41D0-A26D-15100B77910A}" destId="{7E3D726B-934C-4A68-A0FC-18026B18C616}" srcOrd="3" destOrd="0" parTransId="{46CC1DF2-36DE-45D8-AFFC-2F4FFF93CABD}" sibTransId="{D48A0A10-FAEA-49DB-A517-30AE2E96856E}"/>
    <dgm:cxn modelId="{8E814933-9C9A-9F40-A4B5-B7B95AE6788C}" type="presOf" srcId="{D2F29ACD-54BB-41D0-A26D-15100B77910A}" destId="{D15EDF2F-EC80-B147-9D6D-4AC080D28050}" srcOrd="0" destOrd="0" presId="urn:microsoft.com/office/officeart/2005/8/layout/default"/>
    <dgm:cxn modelId="{476D5833-2A0A-4FA0-A039-35112FF467DA}" srcId="{D2F29ACD-54BB-41D0-A26D-15100B77910A}" destId="{4B94B170-A1E7-41F1-BB78-63F9DBED9D41}" srcOrd="0" destOrd="0" parTransId="{EFB189B0-5D03-413D-A72D-90F629E221BF}" sibTransId="{4347006F-5877-4FCC-AC33-38FBAB35CC26}"/>
    <dgm:cxn modelId="{3537A450-D3C2-4573-B13F-F78288434E08}" srcId="{D2F29ACD-54BB-41D0-A26D-15100B77910A}" destId="{96DE3836-F3CA-48EA-87A5-D505D033A3FB}" srcOrd="1" destOrd="0" parTransId="{A6D36EB2-7376-4B4B-8439-F079ADD3052F}" sibTransId="{2A153296-3C54-47F3-9753-AC84372B5E75}"/>
    <dgm:cxn modelId="{4FC5BE6D-3E3E-BC4E-8517-C828B65689B6}" type="presOf" srcId="{48AA1F4C-C511-43F6-9944-7B5E4E5B8CDF}" destId="{981311A1-5E2F-6F41-BEC1-722E69667797}" srcOrd="0" destOrd="0" presId="urn:microsoft.com/office/officeart/2005/8/layout/default"/>
    <dgm:cxn modelId="{A865299D-DE12-4052-9575-B33BCD9D5690}" srcId="{D2F29ACD-54BB-41D0-A26D-15100B77910A}" destId="{0F4E4EBD-E8F9-47FC-841D-98385A1E7824}" srcOrd="4" destOrd="0" parTransId="{3BF57CC1-2D95-488A-AF31-D08F05C6E1EA}" sibTransId="{CAFAF330-31C5-44EF-AA4D-1B22EA1FCD90}"/>
    <dgm:cxn modelId="{3834CBA3-4CB9-43B9-B600-B4909F5E9E61}" srcId="{D2F29ACD-54BB-41D0-A26D-15100B77910A}" destId="{48AA1F4C-C511-43F6-9944-7B5E4E5B8CDF}" srcOrd="7" destOrd="0" parTransId="{98DF2F55-41C4-4D13-B98C-582F499B21B2}" sibTransId="{A3E8C4B8-A731-4404-8762-8EEE424BD1C6}"/>
    <dgm:cxn modelId="{889905B6-BCF9-6348-B374-58C2BB8148AD}" type="presOf" srcId="{96DE3836-F3CA-48EA-87A5-D505D033A3FB}" destId="{E999FB65-D864-2A41-86D4-4755528C50C7}" srcOrd="0" destOrd="0" presId="urn:microsoft.com/office/officeart/2005/8/layout/default"/>
    <dgm:cxn modelId="{AB6A4EBD-AA0B-4B1A-934D-C53FEAB10C65}" srcId="{D2F29ACD-54BB-41D0-A26D-15100B77910A}" destId="{4E40FE6A-EF90-446A-AD07-F6477016A03E}" srcOrd="2" destOrd="0" parTransId="{875F80C8-D6C0-4C73-A4DC-3DE866D10177}" sibTransId="{E16D337B-D8F1-489B-A83E-1001432AC993}"/>
    <dgm:cxn modelId="{40C7BBCA-DBBD-4B99-B29C-7BD2739E38ED}" srcId="{D2F29ACD-54BB-41D0-A26D-15100B77910A}" destId="{E321C8B9-9C77-48A8-9B7F-0EB618E49DDE}" srcOrd="5" destOrd="0" parTransId="{FEADA189-02B8-4814-AA5E-3AB7641FBDAA}" sibTransId="{AA783198-E572-4E05-A4A1-214A08D5CB67}"/>
    <dgm:cxn modelId="{74C941CF-CD67-5544-B108-FFE3C4D9B4D7}" type="presOf" srcId="{18E48004-AB3B-4C7B-8B08-08AA32BA240D}" destId="{CA641266-C973-5A4E-8161-AF25551CEB0D}" srcOrd="0" destOrd="0" presId="urn:microsoft.com/office/officeart/2005/8/layout/default"/>
    <dgm:cxn modelId="{2AC608DA-B5AC-274F-8DED-9CD1AD489C31}" type="presOf" srcId="{7E3D726B-934C-4A68-A0FC-18026B18C616}" destId="{CD6BDCB8-F39E-8948-98A0-7BF36422219E}" srcOrd="0" destOrd="0" presId="urn:microsoft.com/office/officeart/2005/8/layout/default"/>
    <dgm:cxn modelId="{16C9D5E3-B71D-5E45-BCE4-FFC896838A10}" type="presOf" srcId="{E321C8B9-9C77-48A8-9B7F-0EB618E49DDE}" destId="{FD2CF441-B154-F64A-B935-D36BDB819863}" srcOrd="0" destOrd="0" presId="urn:microsoft.com/office/officeart/2005/8/layout/default"/>
    <dgm:cxn modelId="{FBDE67E8-5F6D-DB41-8110-42299C6843D1}" type="presOf" srcId="{4B94B170-A1E7-41F1-BB78-63F9DBED9D41}" destId="{8A13C602-3B7E-B84E-ABFF-71A7F0F09FF9}" srcOrd="0" destOrd="0" presId="urn:microsoft.com/office/officeart/2005/8/layout/default"/>
    <dgm:cxn modelId="{E21C32F3-4554-8441-8CEA-8AB0043D57DC}" type="presOf" srcId="{4E40FE6A-EF90-446A-AD07-F6477016A03E}" destId="{D83336D7-D8FC-A046-B3CA-7AD61F007507}" srcOrd="0" destOrd="0" presId="urn:microsoft.com/office/officeart/2005/8/layout/default"/>
    <dgm:cxn modelId="{CAE7BDF5-517F-7C41-8CC7-6AE71860BDCD}" type="presOf" srcId="{0F4E4EBD-E8F9-47FC-841D-98385A1E7824}" destId="{C897685C-0F2C-7F4B-9B04-CDDCEF326982}" srcOrd="0" destOrd="0" presId="urn:microsoft.com/office/officeart/2005/8/layout/default"/>
    <dgm:cxn modelId="{AC5B01C0-C3A9-3D49-8532-D4AB7D0B7239}" type="presParOf" srcId="{D15EDF2F-EC80-B147-9D6D-4AC080D28050}" destId="{8A13C602-3B7E-B84E-ABFF-71A7F0F09FF9}" srcOrd="0" destOrd="0" presId="urn:microsoft.com/office/officeart/2005/8/layout/default"/>
    <dgm:cxn modelId="{385AB234-8668-C64C-81DD-32CE990EABAB}" type="presParOf" srcId="{D15EDF2F-EC80-B147-9D6D-4AC080D28050}" destId="{307B0ABA-B7EF-9747-8CD9-23B798C0558A}" srcOrd="1" destOrd="0" presId="urn:microsoft.com/office/officeart/2005/8/layout/default"/>
    <dgm:cxn modelId="{FF586E9E-0106-8247-B375-4E18F29C678D}" type="presParOf" srcId="{D15EDF2F-EC80-B147-9D6D-4AC080D28050}" destId="{E999FB65-D864-2A41-86D4-4755528C50C7}" srcOrd="2" destOrd="0" presId="urn:microsoft.com/office/officeart/2005/8/layout/default"/>
    <dgm:cxn modelId="{FB83AA32-B6B6-EC4C-AD7C-05D768D20EF4}" type="presParOf" srcId="{D15EDF2F-EC80-B147-9D6D-4AC080D28050}" destId="{55A841D8-E369-5C47-B706-13E57600FB35}" srcOrd="3" destOrd="0" presId="urn:microsoft.com/office/officeart/2005/8/layout/default"/>
    <dgm:cxn modelId="{462AE46E-3BEE-2D46-934E-66F33986AE9B}" type="presParOf" srcId="{D15EDF2F-EC80-B147-9D6D-4AC080D28050}" destId="{D83336D7-D8FC-A046-B3CA-7AD61F007507}" srcOrd="4" destOrd="0" presId="urn:microsoft.com/office/officeart/2005/8/layout/default"/>
    <dgm:cxn modelId="{E039A007-5F34-5F4C-96E9-58D907A646D4}" type="presParOf" srcId="{D15EDF2F-EC80-B147-9D6D-4AC080D28050}" destId="{F4B9E0CD-76CE-734B-BA60-A6EE7AE66124}" srcOrd="5" destOrd="0" presId="urn:microsoft.com/office/officeart/2005/8/layout/default"/>
    <dgm:cxn modelId="{49130BBF-DCE6-1D4D-B66A-9D44BC08BDFB}" type="presParOf" srcId="{D15EDF2F-EC80-B147-9D6D-4AC080D28050}" destId="{CD6BDCB8-F39E-8948-98A0-7BF36422219E}" srcOrd="6" destOrd="0" presId="urn:microsoft.com/office/officeart/2005/8/layout/default"/>
    <dgm:cxn modelId="{6129C579-931B-8548-95A4-F3E42A2FEFAA}" type="presParOf" srcId="{D15EDF2F-EC80-B147-9D6D-4AC080D28050}" destId="{B63C3C19-9A57-044C-8FA0-1F2F5B65D245}" srcOrd="7" destOrd="0" presId="urn:microsoft.com/office/officeart/2005/8/layout/default"/>
    <dgm:cxn modelId="{BE5BB58F-C4DE-BB4E-B601-58BE920387ED}" type="presParOf" srcId="{D15EDF2F-EC80-B147-9D6D-4AC080D28050}" destId="{C897685C-0F2C-7F4B-9B04-CDDCEF326982}" srcOrd="8" destOrd="0" presId="urn:microsoft.com/office/officeart/2005/8/layout/default"/>
    <dgm:cxn modelId="{0AFBE932-903A-FD47-94C8-D1AD7DE4B63F}" type="presParOf" srcId="{D15EDF2F-EC80-B147-9D6D-4AC080D28050}" destId="{D37CF524-4AD7-9C43-92AC-B9156DDA6370}" srcOrd="9" destOrd="0" presId="urn:microsoft.com/office/officeart/2005/8/layout/default"/>
    <dgm:cxn modelId="{14259A5F-15F6-7A40-8C2E-B00AEFC41C8F}" type="presParOf" srcId="{D15EDF2F-EC80-B147-9D6D-4AC080D28050}" destId="{FD2CF441-B154-F64A-B935-D36BDB819863}" srcOrd="10" destOrd="0" presId="urn:microsoft.com/office/officeart/2005/8/layout/default"/>
    <dgm:cxn modelId="{03A5C7D4-6FB9-BB46-98EB-20F145D352DF}" type="presParOf" srcId="{D15EDF2F-EC80-B147-9D6D-4AC080D28050}" destId="{3E6FD75A-881F-CF4D-A9FF-70651333C37B}" srcOrd="11" destOrd="0" presId="urn:microsoft.com/office/officeart/2005/8/layout/default"/>
    <dgm:cxn modelId="{2278996E-C7A5-204A-898A-917F64D1BDE6}" type="presParOf" srcId="{D15EDF2F-EC80-B147-9D6D-4AC080D28050}" destId="{CA641266-C973-5A4E-8161-AF25551CEB0D}" srcOrd="12" destOrd="0" presId="urn:microsoft.com/office/officeart/2005/8/layout/default"/>
    <dgm:cxn modelId="{054207E2-4B0C-4442-BEE1-CF2BE5A3F586}" type="presParOf" srcId="{D15EDF2F-EC80-B147-9D6D-4AC080D28050}" destId="{6BF9F873-E3D2-6D49-A1F7-34466058E55F}" srcOrd="13" destOrd="0" presId="urn:microsoft.com/office/officeart/2005/8/layout/default"/>
    <dgm:cxn modelId="{4073858E-501C-3640-8042-12C3B10D7AD7}" type="presParOf" srcId="{D15EDF2F-EC80-B147-9D6D-4AC080D28050}" destId="{981311A1-5E2F-6F41-BEC1-722E69667797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5038F9-9027-42CC-859A-81F7458BAC2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1A08EC-3BFA-46DC-830D-A57D99E02FE6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1" i="0" u="none">
              <a:solidFill>
                <a:schemeClr val="tx1"/>
              </a:solidFill>
            </a:rPr>
            <a:t>Republik</a:t>
          </a:r>
          <a:r>
            <a:rPr lang="da-DK" b="0" i="0" u="none">
              <a:solidFill>
                <a:schemeClr val="tx1"/>
              </a:solidFill>
            </a:rPr>
            <a:t> (af latin: </a:t>
          </a:r>
          <a:r>
            <a:rPr lang="da-DK" b="0" i="1" u="none">
              <a:solidFill>
                <a:schemeClr val="tx1"/>
              </a:solidFill>
            </a:rPr>
            <a:t>res pública</a:t>
          </a:r>
          <a:r>
            <a:rPr lang="da-DK" b="0" i="0" u="none">
              <a:solidFill>
                <a:schemeClr val="tx1"/>
              </a:solidFill>
            </a:rPr>
            <a:t> = offentligt ting) er betegnelse for den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styreform</a:t>
          </a:r>
          <a:r>
            <a:rPr lang="da-DK" b="0" i="0" u="none">
              <a:solidFill>
                <a:schemeClr val="tx1"/>
              </a:solidFill>
            </a:rPr>
            <a:t>, der har en valgt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præsident</a:t>
          </a:r>
          <a:r>
            <a:rPr lang="da-DK" b="0" i="0" u="none">
              <a:solidFill>
                <a:schemeClr val="tx1"/>
              </a:solidFill>
            </a:rPr>
            <a:t> som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statsoverhoved</a:t>
          </a:r>
          <a:r>
            <a:rPr lang="da-DK" b="0" i="0" u="none">
              <a:solidFill>
                <a:schemeClr val="tx1"/>
              </a:solidFill>
            </a:rPr>
            <a:t>.</a:t>
          </a:r>
          <a:endParaRPr lang="en-US" u="none">
            <a:solidFill>
              <a:schemeClr val="tx1"/>
            </a:solidFill>
          </a:endParaRPr>
        </a:p>
      </dgm:t>
    </dgm:pt>
    <dgm:pt modelId="{761AAE9A-F8CE-47FC-9249-CB4916169FBA}" type="parTrans" cxnId="{0AC9D3DB-D1AD-4527-8F56-960BD5A9EFF8}">
      <dgm:prSet/>
      <dgm:spPr/>
      <dgm:t>
        <a:bodyPr/>
        <a:lstStyle/>
        <a:p>
          <a:endParaRPr lang="en-US"/>
        </a:p>
      </dgm:t>
    </dgm:pt>
    <dgm:pt modelId="{3252C3E5-E5CB-489C-9C9F-BE44D45DAFB3}" type="sibTrans" cxnId="{0AC9D3DB-D1AD-4527-8F56-960BD5A9EFF8}">
      <dgm:prSet/>
      <dgm:spPr/>
      <dgm:t>
        <a:bodyPr/>
        <a:lstStyle/>
        <a:p>
          <a:endParaRPr lang="en-US"/>
        </a:p>
      </dgm:t>
    </dgm:pt>
    <dgm:pt modelId="{491725BD-6C19-4F46-AC6F-BFAF361F7B90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 u="none">
              <a:solidFill>
                <a:schemeClr val="tx1"/>
              </a:solidFill>
            </a:rPr>
            <a:t>Republikken opfattes normalt som en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demokratisk</a:t>
          </a:r>
          <a:r>
            <a:rPr lang="da-DK" b="0" i="0" u="none">
              <a:solidFill>
                <a:schemeClr val="tx1"/>
              </a:solidFill>
            </a:rPr>
            <a:t> statsform, idet præsidenten enten er udnævnt ved direkte folkelige valg eller ved repræsentanter for folket, men der findes mange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diktatur</a:t>
          </a:r>
          <a:r>
            <a:rPr lang="da-DK" b="0" i="0" u="none">
              <a:solidFill>
                <a:schemeClr val="tx1"/>
              </a:solidFill>
            </a:rPr>
            <a:t>- eller et-parti-stater, der kalder sig republik eller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folkerepublik</a:t>
          </a:r>
          <a:r>
            <a:rPr lang="da-DK" b="0" i="0" u="none">
              <a:solidFill>
                <a:schemeClr val="tx1"/>
              </a:solidFill>
            </a:rPr>
            <a:t>. I diktatur-styrede republikker er det ofte en mindre magtgruppe (fx militæret), som står bag udnævnelsen af præsidenten. I et-parti-stater har man enedes om kandidaten på forhånd således, at partiets repræsentanter enstemmigt "vælger" præsidenten.</a:t>
          </a:r>
          <a:endParaRPr lang="en-US" u="none">
            <a:solidFill>
              <a:schemeClr val="tx1"/>
            </a:solidFill>
          </a:endParaRPr>
        </a:p>
      </dgm:t>
    </dgm:pt>
    <dgm:pt modelId="{AA990DBB-7E7A-41F8-AB80-720EDD3E2A96}" type="parTrans" cxnId="{5D7C48BF-968E-476B-AA5E-E9E75430A96B}">
      <dgm:prSet/>
      <dgm:spPr/>
      <dgm:t>
        <a:bodyPr/>
        <a:lstStyle/>
        <a:p>
          <a:endParaRPr lang="en-US"/>
        </a:p>
      </dgm:t>
    </dgm:pt>
    <dgm:pt modelId="{5B4FAE7F-26C2-4172-8243-D0D38B7957F3}" type="sibTrans" cxnId="{5D7C48BF-968E-476B-AA5E-E9E75430A96B}">
      <dgm:prSet/>
      <dgm:spPr/>
      <dgm:t>
        <a:bodyPr/>
        <a:lstStyle/>
        <a:p>
          <a:endParaRPr lang="en-US"/>
        </a:p>
      </dgm:t>
    </dgm:pt>
    <dgm:pt modelId="{698E9B86-171D-4E78-A703-7E52FAA16CC6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 u="none">
              <a:solidFill>
                <a:schemeClr val="tx1"/>
              </a:solidFill>
            </a:rPr>
            <a:t>Republik var den almindelige betegnelse for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den romerske stat</a:t>
          </a:r>
          <a:r>
            <a:rPr lang="da-DK" b="0" i="0" u="none">
              <a:solidFill>
                <a:schemeClr val="tx1"/>
              </a:solidFill>
            </a:rPr>
            <a:t> efter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kongedømmet</a:t>
          </a:r>
          <a:r>
            <a:rPr lang="da-DK" b="0" i="0" u="none">
              <a:solidFill>
                <a:schemeClr val="tx1"/>
              </a:solidFill>
            </a:rPr>
            <a:t>. I den romerske republik havde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folkeforsamlingen</a:t>
          </a:r>
          <a:r>
            <a:rPr lang="da-DK" b="0" i="0" u="none">
              <a:solidFill>
                <a:schemeClr val="tx1"/>
              </a:solidFill>
            </a:rPr>
            <a:t> efter indviklede regler den formelle lovgivningsmagt. Men den egentlige magt tilhørte en embedsoverklasse, som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konsulerne</a:t>
          </a:r>
          <a:r>
            <a:rPr lang="da-DK" b="0" i="0" u="none">
              <a:solidFill>
                <a:schemeClr val="tx1"/>
              </a:solidFill>
            </a:rPr>
            <a:t> og de øvrige embedsmænd valgtes fra. Efter deres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embedsperiode</a:t>
          </a:r>
          <a:r>
            <a:rPr lang="da-DK" b="0" i="0" u="none">
              <a:solidFill>
                <a:schemeClr val="tx1"/>
              </a:solidFill>
            </a:rPr>
            <a:t> blev de statholdere rundt om i det romerske rige og indgik i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senatet</a:t>
          </a:r>
          <a:r>
            <a:rPr lang="da-DK" b="0" i="0" u="none">
              <a:solidFill>
                <a:schemeClr val="tx1"/>
              </a:solidFill>
            </a:rPr>
            <a:t>. For at forhindre embedsmændene i at tilrane sig kongemagt havde de embedsperioder på ét år.</a:t>
          </a:r>
          <a:endParaRPr lang="en-US" u="none">
            <a:solidFill>
              <a:schemeClr val="tx1"/>
            </a:solidFill>
          </a:endParaRPr>
        </a:p>
      </dgm:t>
    </dgm:pt>
    <dgm:pt modelId="{17B690B8-E279-4DB7-BAB1-7AADAD48DB20}" type="parTrans" cxnId="{ECCE75DC-3A1A-44DF-AA27-1DD612D9A445}">
      <dgm:prSet/>
      <dgm:spPr/>
      <dgm:t>
        <a:bodyPr/>
        <a:lstStyle/>
        <a:p>
          <a:endParaRPr lang="en-US"/>
        </a:p>
      </dgm:t>
    </dgm:pt>
    <dgm:pt modelId="{1A699C7D-B4B3-45EF-AF56-39A96DB4B374}" type="sibTrans" cxnId="{ECCE75DC-3A1A-44DF-AA27-1DD612D9A445}">
      <dgm:prSet/>
      <dgm:spPr/>
      <dgm:t>
        <a:bodyPr/>
        <a:lstStyle/>
        <a:p>
          <a:endParaRPr lang="en-US"/>
        </a:p>
      </dgm:t>
    </dgm:pt>
    <dgm:pt modelId="{F36DDC07-C3C0-44FC-87BD-73054B728078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b="0" i="0" u="none">
              <a:solidFill>
                <a:schemeClr val="tx1"/>
              </a:solidFill>
            </a:rPr>
            <a:t>Selv om den reelle magt efter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Julius Cæsar</a:t>
          </a:r>
          <a:r>
            <a:rPr lang="da-DK" b="0" i="0" u="none">
              <a:solidFill>
                <a:schemeClr val="tx1"/>
              </a:solidFill>
            </a:rPr>
            <a:t> var gået over til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kejseren</a:t>
          </a:r>
          <a:r>
            <a:rPr lang="da-DK" b="0" i="0" u="none">
              <a:solidFill>
                <a:schemeClr val="tx1"/>
              </a:solidFill>
            </a:rPr>
            <a:t> med </a:t>
          </a:r>
          <a:r>
            <a:rPr lang="da-DK" b="0" i="0" u="none">
              <a:solidFill>
                <a:schemeClr val="tx1"/>
              </a:solidFill>
              <a:hlinkClick xmlns:r="http://schemas.openxmlformats.org/officeDocument/2006/relationships"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Augustus</a:t>
          </a:r>
          <a:r>
            <a:rPr lang="da-DK" b="0" i="0" u="none">
              <a:solidFill>
                <a:schemeClr val="tx1"/>
              </a:solidFill>
            </a:rPr>
            <a:t> som den første, blev den gamle republikanske struktur officielt bibeholdt.</a:t>
          </a:r>
          <a:endParaRPr lang="en-US" u="none">
            <a:solidFill>
              <a:schemeClr val="tx1"/>
            </a:solidFill>
          </a:endParaRPr>
        </a:p>
      </dgm:t>
    </dgm:pt>
    <dgm:pt modelId="{CD1576ED-3370-428B-BE22-088FD5951669}" type="parTrans" cxnId="{222ACCFB-BB5B-420A-8B01-E765614ED0E5}">
      <dgm:prSet/>
      <dgm:spPr/>
      <dgm:t>
        <a:bodyPr/>
        <a:lstStyle/>
        <a:p>
          <a:endParaRPr lang="en-US"/>
        </a:p>
      </dgm:t>
    </dgm:pt>
    <dgm:pt modelId="{AA0C695A-76E0-48BA-8FB5-6B4B7786F68B}" type="sibTrans" cxnId="{222ACCFB-BB5B-420A-8B01-E765614ED0E5}">
      <dgm:prSet/>
      <dgm:spPr/>
      <dgm:t>
        <a:bodyPr/>
        <a:lstStyle/>
        <a:p>
          <a:endParaRPr lang="en-US"/>
        </a:p>
      </dgm:t>
    </dgm:pt>
    <dgm:pt modelId="{FCE878B2-A009-4E60-B911-A204216ECF1D}" type="pres">
      <dgm:prSet presAssocID="{F05038F9-9027-42CC-859A-81F7458BAC25}" presName="root" presStyleCnt="0">
        <dgm:presLayoutVars>
          <dgm:dir/>
          <dgm:resizeHandles val="exact"/>
        </dgm:presLayoutVars>
      </dgm:prSet>
      <dgm:spPr/>
    </dgm:pt>
    <dgm:pt modelId="{59861763-B6D0-436F-8D38-184588228B0F}" type="pres">
      <dgm:prSet presAssocID="{181A08EC-3BFA-46DC-830D-A57D99E02FE6}" presName="compNode" presStyleCnt="0"/>
      <dgm:spPr/>
    </dgm:pt>
    <dgm:pt modelId="{BE287943-3729-43AC-9F56-AA02EE3B5E1E}" type="pres">
      <dgm:prSet presAssocID="{181A08EC-3BFA-46DC-830D-A57D99E02FE6}" presName="bgRect" presStyleLbl="bgShp" presStyleIdx="0" presStyleCnt="4"/>
      <dgm:spPr/>
    </dgm:pt>
    <dgm:pt modelId="{D5351CC1-CAEC-4C09-9180-3743A2BEAD27}" type="pres">
      <dgm:prSet presAssocID="{181A08EC-3BFA-46DC-830D-A57D99E02FE6}" presName="iconRect" presStyleLbl="node1" presStyleIdx="0" presStyleCnt="4"/>
      <dgm:spPr>
        <a:blipFill>
          <a:blip xmlns:r="http://schemas.openxmlformats.org/officeDocument/2006/relationships"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is"/>
        </a:ext>
      </dgm:extLst>
    </dgm:pt>
    <dgm:pt modelId="{248FFEC7-F89C-4A67-B09D-7F45A4A87C38}" type="pres">
      <dgm:prSet presAssocID="{181A08EC-3BFA-46DC-830D-A57D99E02FE6}" presName="spaceRect" presStyleCnt="0"/>
      <dgm:spPr/>
    </dgm:pt>
    <dgm:pt modelId="{77125D17-A166-430C-9305-BA6B4A4CB7FF}" type="pres">
      <dgm:prSet presAssocID="{181A08EC-3BFA-46DC-830D-A57D99E02FE6}" presName="parTx" presStyleLbl="revTx" presStyleIdx="0" presStyleCnt="4">
        <dgm:presLayoutVars>
          <dgm:chMax val="0"/>
          <dgm:chPref val="0"/>
        </dgm:presLayoutVars>
      </dgm:prSet>
      <dgm:spPr/>
    </dgm:pt>
    <dgm:pt modelId="{0F5C9DE2-65E5-40B3-8C73-CCF894F8074D}" type="pres">
      <dgm:prSet presAssocID="{3252C3E5-E5CB-489C-9C9F-BE44D45DAFB3}" presName="sibTrans" presStyleCnt="0"/>
      <dgm:spPr/>
    </dgm:pt>
    <dgm:pt modelId="{1972E67C-089D-4C22-8BCE-E48A12C6570F}" type="pres">
      <dgm:prSet presAssocID="{491725BD-6C19-4F46-AC6F-BFAF361F7B90}" presName="compNode" presStyleCnt="0"/>
      <dgm:spPr/>
    </dgm:pt>
    <dgm:pt modelId="{C085255E-A3FF-44A1-99BE-D17F9C60A3BD}" type="pres">
      <dgm:prSet presAssocID="{491725BD-6C19-4F46-AC6F-BFAF361F7B90}" presName="bgRect" presStyleLbl="bgShp" presStyleIdx="1" presStyleCnt="4"/>
      <dgm:spPr/>
    </dgm:pt>
    <dgm:pt modelId="{4A253EF8-C090-4978-A445-176453F69CB7}" type="pres">
      <dgm:prSet presAssocID="{491725BD-6C19-4F46-AC6F-BFAF361F7B90}" presName="iconRect" presStyleLbl="node1" presStyleIdx="1" presStyleCnt="4"/>
      <dgm:spPr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E6D0B04D-59D8-43B4-815E-3F0B7A1016BE}" type="pres">
      <dgm:prSet presAssocID="{491725BD-6C19-4F46-AC6F-BFAF361F7B90}" presName="spaceRect" presStyleCnt="0"/>
      <dgm:spPr/>
    </dgm:pt>
    <dgm:pt modelId="{86279C9C-BE55-4363-8220-0356D1F5870C}" type="pres">
      <dgm:prSet presAssocID="{491725BD-6C19-4F46-AC6F-BFAF361F7B90}" presName="parTx" presStyleLbl="revTx" presStyleIdx="1" presStyleCnt="4">
        <dgm:presLayoutVars>
          <dgm:chMax val="0"/>
          <dgm:chPref val="0"/>
        </dgm:presLayoutVars>
      </dgm:prSet>
      <dgm:spPr/>
    </dgm:pt>
    <dgm:pt modelId="{3E8AF3E6-DCA5-4960-ABD9-9C829DAEE7F5}" type="pres">
      <dgm:prSet presAssocID="{5B4FAE7F-26C2-4172-8243-D0D38B7957F3}" presName="sibTrans" presStyleCnt="0"/>
      <dgm:spPr/>
    </dgm:pt>
    <dgm:pt modelId="{34DEC0AB-7D3A-4B5A-855D-4DF4CF711F7B}" type="pres">
      <dgm:prSet presAssocID="{698E9B86-171D-4E78-A703-7E52FAA16CC6}" presName="compNode" presStyleCnt="0"/>
      <dgm:spPr/>
    </dgm:pt>
    <dgm:pt modelId="{19094358-CECD-444A-A262-9063933E3C44}" type="pres">
      <dgm:prSet presAssocID="{698E9B86-171D-4E78-A703-7E52FAA16CC6}" presName="bgRect" presStyleLbl="bgShp" presStyleIdx="2" presStyleCnt="4"/>
      <dgm:spPr/>
    </dgm:pt>
    <dgm:pt modelId="{B7C8DC00-1FB7-4398-849B-D92CFDF819B7}" type="pres">
      <dgm:prSet presAssocID="{698E9B86-171D-4E78-A703-7E52FAA16CC6}" presName="iconRect" presStyleLbl="node1" presStyleIdx="2" presStyleCnt="4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førselstegn"/>
        </a:ext>
      </dgm:extLst>
    </dgm:pt>
    <dgm:pt modelId="{67C79593-B6C4-4B7F-8E52-D8167980F2CC}" type="pres">
      <dgm:prSet presAssocID="{698E9B86-171D-4E78-A703-7E52FAA16CC6}" presName="spaceRect" presStyleCnt="0"/>
      <dgm:spPr/>
    </dgm:pt>
    <dgm:pt modelId="{462F5E29-7021-4DEC-A5D8-E86EFD1024BB}" type="pres">
      <dgm:prSet presAssocID="{698E9B86-171D-4E78-A703-7E52FAA16CC6}" presName="parTx" presStyleLbl="revTx" presStyleIdx="2" presStyleCnt="4">
        <dgm:presLayoutVars>
          <dgm:chMax val="0"/>
          <dgm:chPref val="0"/>
        </dgm:presLayoutVars>
      </dgm:prSet>
      <dgm:spPr/>
    </dgm:pt>
    <dgm:pt modelId="{8C50F8E4-5A9F-4743-8C7E-0A5E5408DB18}" type="pres">
      <dgm:prSet presAssocID="{1A699C7D-B4B3-45EF-AF56-39A96DB4B374}" presName="sibTrans" presStyleCnt="0"/>
      <dgm:spPr/>
    </dgm:pt>
    <dgm:pt modelId="{7B401F3D-09A7-4D35-842F-30354A7B96F7}" type="pres">
      <dgm:prSet presAssocID="{F36DDC07-C3C0-44FC-87BD-73054B728078}" presName="compNode" presStyleCnt="0"/>
      <dgm:spPr/>
    </dgm:pt>
    <dgm:pt modelId="{01B7FFAA-F6EB-4742-B04F-942599C71BEF}" type="pres">
      <dgm:prSet presAssocID="{F36DDC07-C3C0-44FC-87BD-73054B728078}" presName="bgRect" presStyleLbl="bgShp" presStyleIdx="3" presStyleCnt="4"/>
      <dgm:spPr/>
    </dgm:pt>
    <dgm:pt modelId="{BD4028EA-F60C-41D6-93F1-E1E6F45F459C}" type="pres">
      <dgm:prSet presAssocID="{F36DDC07-C3C0-44FC-87BD-73054B728078}" presName="iconRect" presStyleLbl="node1" presStyleIdx="3" presStyleCnt="4"/>
      <dgm:spPr>
        <a:blipFill>
          <a:blip xmlns:r="http://schemas.openxmlformats.org/officeDocument/2006/relationships"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90DD7063-D80B-45D0-A42C-23FF2EC0379D}" type="pres">
      <dgm:prSet presAssocID="{F36DDC07-C3C0-44FC-87BD-73054B728078}" presName="spaceRect" presStyleCnt="0"/>
      <dgm:spPr/>
    </dgm:pt>
    <dgm:pt modelId="{C5DA6CD6-9E18-4F6F-B9E1-FD7141A7FFF4}" type="pres">
      <dgm:prSet presAssocID="{F36DDC07-C3C0-44FC-87BD-73054B72807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3327F53-FAF4-41CB-99DD-40EEB52A2141}" type="presOf" srcId="{698E9B86-171D-4E78-A703-7E52FAA16CC6}" destId="{462F5E29-7021-4DEC-A5D8-E86EFD1024BB}" srcOrd="0" destOrd="0" presId="urn:microsoft.com/office/officeart/2018/2/layout/IconVerticalSolidList"/>
    <dgm:cxn modelId="{54734659-923B-4A26-83EF-E1A690DD7C4E}" type="presOf" srcId="{181A08EC-3BFA-46DC-830D-A57D99E02FE6}" destId="{77125D17-A166-430C-9305-BA6B4A4CB7FF}" srcOrd="0" destOrd="0" presId="urn:microsoft.com/office/officeart/2018/2/layout/IconVerticalSolidList"/>
    <dgm:cxn modelId="{12B1C570-F48F-4665-8191-50900B1B84B5}" type="presOf" srcId="{491725BD-6C19-4F46-AC6F-BFAF361F7B90}" destId="{86279C9C-BE55-4363-8220-0356D1F5870C}" srcOrd="0" destOrd="0" presId="urn:microsoft.com/office/officeart/2018/2/layout/IconVerticalSolidList"/>
    <dgm:cxn modelId="{D666749A-08FA-4A8D-8617-A06F892D7E77}" type="presOf" srcId="{F36DDC07-C3C0-44FC-87BD-73054B728078}" destId="{C5DA6CD6-9E18-4F6F-B9E1-FD7141A7FFF4}" srcOrd="0" destOrd="0" presId="urn:microsoft.com/office/officeart/2018/2/layout/IconVerticalSolidList"/>
    <dgm:cxn modelId="{5D7C48BF-968E-476B-AA5E-E9E75430A96B}" srcId="{F05038F9-9027-42CC-859A-81F7458BAC25}" destId="{491725BD-6C19-4F46-AC6F-BFAF361F7B90}" srcOrd="1" destOrd="0" parTransId="{AA990DBB-7E7A-41F8-AB80-720EDD3E2A96}" sibTransId="{5B4FAE7F-26C2-4172-8243-D0D38B7957F3}"/>
    <dgm:cxn modelId="{0AC9D3DB-D1AD-4527-8F56-960BD5A9EFF8}" srcId="{F05038F9-9027-42CC-859A-81F7458BAC25}" destId="{181A08EC-3BFA-46DC-830D-A57D99E02FE6}" srcOrd="0" destOrd="0" parTransId="{761AAE9A-F8CE-47FC-9249-CB4916169FBA}" sibTransId="{3252C3E5-E5CB-489C-9C9F-BE44D45DAFB3}"/>
    <dgm:cxn modelId="{ECCE75DC-3A1A-44DF-AA27-1DD612D9A445}" srcId="{F05038F9-9027-42CC-859A-81F7458BAC25}" destId="{698E9B86-171D-4E78-A703-7E52FAA16CC6}" srcOrd="2" destOrd="0" parTransId="{17B690B8-E279-4DB7-BAB1-7AADAD48DB20}" sibTransId="{1A699C7D-B4B3-45EF-AF56-39A96DB4B374}"/>
    <dgm:cxn modelId="{CEF44EDD-3B1C-426B-9D17-5E0E50A40EA7}" type="presOf" srcId="{F05038F9-9027-42CC-859A-81F7458BAC25}" destId="{FCE878B2-A009-4E60-B911-A204216ECF1D}" srcOrd="0" destOrd="0" presId="urn:microsoft.com/office/officeart/2018/2/layout/IconVerticalSolidList"/>
    <dgm:cxn modelId="{222ACCFB-BB5B-420A-8B01-E765614ED0E5}" srcId="{F05038F9-9027-42CC-859A-81F7458BAC25}" destId="{F36DDC07-C3C0-44FC-87BD-73054B728078}" srcOrd="3" destOrd="0" parTransId="{CD1576ED-3370-428B-BE22-088FD5951669}" sibTransId="{AA0C695A-76E0-48BA-8FB5-6B4B7786F68B}"/>
    <dgm:cxn modelId="{72C3E7F4-D9BA-4AAB-9532-1498449840FE}" type="presParOf" srcId="{FCE878B2-A009-4E60-B911-A204216ECF1D}" destId="{59861763-B6D0-436F-8D38-184588228B0F}" srcOrd="0" destOrd="0" presId="urn:microsoft.com/office/officeart/2018/2/layout/IconVerticalSolidList"/>
    <dgm:cxn modelId="{5CD38C98-BA6A-45C9-8C4B-640886096625}" type="presParOf" srcId="{59861763-B6D0-436F-8D38-184588228B0F}" destId="{BE287943-3729-43AC-9F56-AA02EE3B5E1E}" srcOrd="0" destOrd="0" presId="urn:microsoft.com/office/officeart/2018/2/layout/IconVerticalSolidList"/>
    <dgm:cxn modelId="{D191A579-B0BF-43E6-891B-6060281456B1}" type="presParOf" srcId="{59861763-B6D0-436F-8D38-184588228B0F}" destId="{D5351CC1-CAEC-4C09-9180-3743A2BEAD27}" srcOrd="1" destOrd="0" presId="urn:microsoft.com/office/officeart/2018/2/layout/IconVerticalSolidList"/>
    <dgm:cxn modelId="{FCC264BF-9BFE-43E3-BE9C-2128C706F97D}" type="presParOf" srcId="{59861763-B6D0-436F-8D38-184588228B0F}" destId="{248FFEC7-F89C-4A67-B09D-7F45A4A87C38}" srcOrd="2" destOrd="0" presId="urn:microsoft.com/office/officeart/2018/2/layout/IconVerticalSolidList"/>
    <dgm:cxn modelId="{96183061-EC2B-4AD6-8220-6A172EDA9DA6}" type="presParOf" srcId="{59861763-B6D0-436F-8D38-184588228B0F}" destId="{77125D17-A166-430C-9305-BA6B4A4CB7FF}" srcOrd="3" destOrd="0" presId="urn:microsoft.com/office/officeart/2018/2/layout/IconVerticalSolidList"/>
    <dgm:cxn modelId="{214637D1-F026-46F4-A11D-119478C1C336}" type="presParOf" srcId="{FCE878B2-A009-4E60-B911-A204216ECF1D}" destId="{0F5C9DE2-65E5-40B3-8C73-CCF894F8074D}" srcOrd="1" destOrd="0" presId="urn:microsoft.com/office/officeart/2018/2/layout/IconVerticalSolidList"/>
    <dgm:cxn modelId="{94A55F1B-D0AA-40CA-9966-49B6EDC8890F}" type="presParOf" srcId="{FCE878B2-A009-4E60-B911-A204216ECF1D}" destId="{1972E67C-089D-4C22-8BCE-E48A12C6570F}" srcOrd="2" destOrd="0" presId="urn:microsoft.com/office/officeart/2018/2/layout/IconVerticalSolidList"/>
    <dgm:cxn modelId="{A1C3F4BC-0376-46E5-824D-D48938407780}" type="presParOf" srcId="{1972E67C-089D-4C22-8BCE-E48A12C6570F}" destId="{C085255E-A3FF-44A1-99BE-D17F9C60A3BD}" srcOrd="0" destOrd="0" presId="urn:microsoft.com/office/officeart/2018/2/layout/IconVerticalSolidList"/>
    <dgm:cxn modelId="{CF1DA44A-079C-41FD-B0A1-3DC34260C4EC}" type="presParOf" srcId="{1972E67C-089D-4C22-8BCE-E48A12C6570F}" destId="{4A253EF8-C090-4978-A445-176453F69CB7}" srcOrd="1" destOrd="0" presId="urn:microsoft.com/office/officeart/2018/2/layout/IconVerticalSolidList"/>
    <dgm:cxn modelId="{E9046758-3118-428E-B5D6-362F660C3224}" type="presParOf" srcId="{1972E67C-089D-4C22-8BCE-E48A12C6570F}" destId="{E6D0B04D-59D8-43B4-815E-3F0B7A1016BE}" srcOrd="2" destOrd="0" presId="urn:microsoft.com/office/officeart/2018/2/layout/IconVerticalSolidList"/>
    <dgm:cxn modelId="{918A50BA-DC65-4BC7-BB7B-5496E8D00A48}" type="presParOf" srcId="{1972E67C-089D-4C22-8BCE-E48A12C6570F}" destId="{86279C9C-BE55-4363-8220-0356D1F5870C}" srcOrd="3" destOrd="0" presId="urn:microsoft.com/office/officeart/2018/2/layout/IconVerticalSolidList"/>
    <dgm:cxn modelId="{DFC4A3B4-653F-4B65-BF2E-244D34C90336}" type="presParOf" srcId="{FCE878B2-A009-4E60-B911-A204216ECF1D}" destId="{3E8AF3E6-DCA5-4960-ABD9-9C829DAEE7F5}" srcOrd="3" destOrd="0" presId="urn:microsoft.com/office/officeart/2018/2/layout/IconVerticalSolidList"/>
    <dgm:cxn modelId="{7B9A01F5-812A-459D-8D30-B033561E8EC8}" type="presParOf" srcId="{FCE878B2-A009-4E60-B911-A204216ECF1D}" destId="{34DEC0AB-7D3A-4B5A-855D-4DF4CF711F7B}" srcOrd="4" destOrd="0" presId="urn:microsoft.com/office/officeart/2018/2/layout/IconVerticalSolidList"/>
    <dgm:cxn modelId="{E0581AA3-4672-46AE-B1F5-A4181E74FB4E}" type="presParOf" srcId="{34DEC0AB-7D3A-4B5A-855D-4DF4CF711F7B}" destId="{19094358-CECD-444A-A262-9063933E3C44}" srcOrd="0" destOrd="0" presId="urn:microsoft.com/office/officeart/2018/2/layout/IconVerticalSolidList"/>
    <dgm:cxn modelId="{1F234ECE-48A0-4A97-A122-47169FA96800}" type="presParOf" srcId="{34DEC0AB-7D3A-4B5A-855D-4DF4CF711F7B}" destId="{B7C8DC00-1FB7-4398-849B-D92CFDF819B7}" srcOrd="1" destOrd="0" presId="urn:microsoft.com/office/officeart/2018/2/layout/IconVerticalSolidList"/>
    <dgm:cxn modelId="{15314FEB-9B3B-4549-BB2B-C9171D493949}" type="presParOf" srcId="{34DEC0AB-7D3A-4B5A-855D-4DF4CF711F7B}" destId="{67C79593-B6C4-4B7F-8E52-D8167980F2CC}" srcOrd="2" destOrd="0" presId="urn:microsoft.com/office/officeart/2018/2/layout/IconVerticalSolidList"/>
    <dgm:cxn modelId="{A80411AC-DF49-48CD-84E4-089760B1B517}" type="presParOf" srcId="{34DEC0AB-7D3A-4B5A-855D-4DF4CF711F7B}" destId="{462F5E29-7021-4DEC-A5D8-E86EFD1024BB}" srcOrd="3" destOrd="0" presId="urn:microsoft.com/office/officeart/2018/2/layout/IconVerticalSolidList"/>
    <dgm:cxn modelId="{4AD747EC-C297-4B44-902F-394CACB8236E}" type="presParOf" srcId="{FCE878B2-A009-4E60-B911-A204216ECF1D}" destId="{8C50F8E4-5A9F-4743-8C7E-0A5E5408DB18}" srcOrd="5" destOrd="0" presId="urn:microsoft.com/office/officeart/2018/2/layout/IconVerticalSolidList"/>
    <dgm:cxn modelId="{F786DEE1-E5F4-41D1-83F4-34A7FB536807}" type="presParOf" srcId="{FCE878B2-A009-4E60-B911-A204216ECF1D}" destId="{7B401F3D-09A7-4D35-842F-30354A7B96F7}" srcOrd="6" destOrd="0" presId="urn:microsoft.com/office/officeart/2018/2/layout/IconVerticalSolidList"/>
    <dgm:cxn modelId="{E1083A01-82D3-4D6E-9204-670F39C668D6}" type="presParOf" srcId="{7B401F3D-09A7-4D35-842F-30354A7B96F7}" destId="{01B7FFAA-F6EB-4742-B04F-942599C71BEF}" srcOrd="0" destOrd="0" presId="urn:microsoft.com/office/officeart/2018/2/layout/IconVerticalSolidList"/>
    <dgm:cxn modelId="{D273C423-42EE-4EE4-90BE-2D38F0A65B5C}" type="presParOf" srcId="{7B401F3D-09A7-4D35-842F-30354A7B96F7}" destId="{BD4028EA-F60C-41D6-93F1-E1E6F45F459C}" srcOrd="1" destOrd="0" presId="urn:microsoft.com/office/officeart/2018/2/layout/IconVerticalSolidList"/>
    <dgm:cxn modelId="{860C5ED9-43C7-4911-8CA5-F69E6F137159}" type="presParOf" srcId="{7B401F3D-09A7-4D35-842F-30354A7B96F7}" destId="{90DD7063-D80B-45D0-A42C-23FF2EC0379D}" srcOrd="2" destOrd="0" presId="urn:microsoft.com/office/officeart/2018/2/layout/IconVerticalSolidList"/>
    <dgm:cxn modelId="{60A14947-9730-4F10-93E9-7544E40EF211}" type="presParOf" srcId="{7B401F3D-09A7-4D35-842F-30354A7B96F7}" destId="{C5DA6CD6-9E18-4F6F-B9E1-FD7141A7FFF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3C602-3B7E-B84E-ABFF-71A7F0F09FF9}">
      <dsp:nvSpPr>
        <dsp:cNvPr id="0" name=""/>
        <dsp:cNvSpPr/>
      </dsp:nvSpPr>
      <dsp:spPr>
        <a:xfrm>
          <a:off x="3201" y="445489"/>
          <a:ext cx="2539866" cy="15239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Puniske krige </a:t>
          </a:r>
          <a:r>
            <a:rPr lang="da-DK" sz="1900" kern="1200">
              <a:sym typeface="Wingdings" panose="05000000000000000000" pitchFamily="2" charset="2"/>
            </a:rPr>
            <a:t></a:t>
          </a:r>
          <a:endParaRPr lang="en-US" sz="1900" kern="1200"/>
        </a:p>
      </dsp:txBody>
      <dsp:txXfrm>
        <a:off x="3201" y="445489"/>
        <a:ext cx="2539866" cy="1523919"/>
      </dsp:txXfrm>
    </dsp:sp>
    <dsp:sp modelId="{E999FB65-D864-2A41-86D4-4755528C50C7}">
      <dsp:nvSpPr>
        <dsp:cNvPr id="0" name=""/>
        <dsp:cNvSpPr/>
      </dsp:nvSpPr>
      <dsp:spPr>
        <a:xfrm>
          <a:off x="2797054" y="445489"/>
          <a:ext cx="2539866" cy="1523919"/>
        </a:xfrm>
        <a:prstGeom prst="rect">
          <a:avLst/>
        </a:prstGeom>
        <a:solidFill>
          <a:schemeClr val="accent5">
            <a:hueOff val="-1736021"/>
            <a:satOff val="-118"/>
            <a:lumOff val="28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Indflydelsesrige politikere/adelen fik erobrede provinser </a:t>
          </a:r>
          <a:r>
            <a:rPr lang="da-DK" sz="1900" kern="1200">
              <a:sym typeface="Wingdings" panose="05000000000000000000" pitchFamily="2" charset="2"/>
            </a:rPr>
            <a:t></a:t>
          </a:r>
          <a:r>
            <a:rPr lang="da-DK" sz="1900" kern="1200"/>
            <a:t> stort forbrug </a:t>
          </a:r>
          <a:r>
            <a:rPr lang="da-DK" sz="1900" kern="1200">
              <a:sym typeface="Wingdings" panose="05000000000000000000" pitchFamily="2" charset="2"/>
            </a:rPr>
            <a:t></a:t>
          </a:r>
          <a:endParaRPr lang="en-US" sz="1900" kern="1200"/>
        </a:p>
      </dsp:txBody>
      <dsp:txXfrm>
        <a:off x="2797054" y="445489"/>
        <a:ext cx="2539866" cy="1523919"/>
      </dsp:txXfrm>
    </dsp:sp>
    <dsp:sp modelId="{D83336D7-D8FC-A046-B3CA-7AD61F007507}">
      <dsp:nvSpPr>
        <dsp:cNvPr id="0" name=""/>
        <dsp:cNvSpPr/>
      </dsp:nvSpPr>
      <dsp:spPr>
        <a:xfrm>
          <a:off x="5590907" y="445489"/>
          <a:ext cx="2539866" cy="1523919"/>
        </a:xfrm>
        <a:prstGeom prst="rect">
          <a:avLst/>
        </a:prstGeom>
        <a:solidFill>
          <a:schemeClr val="accent5">
            <a:hueOff val="-3472043"/>
            <a:satOff val="-236"/>
            <a:lumOff val="5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Økonomisk boom (værdier og slaver) fra erobrede områder </a:t>
          </a:r>
          <a:r>
            <a:rPr lang="da-DK" sz="1900" kern="1200">
              <a:sym typeface="Wingdings" panose="05000000000000000000" pitchFamily="2" charset="2"/>
            </a:rPr>
            <a:t></a:t>
          </a:r>
          <a:endParaRPr lang="en-US" sz="1900" kern="1200"/>
        </a:p>
      </dsp:txBody>
      <dsp:txXfrm>
        <a:off x="5590907" y="445489"/>
        <a:ext cx="2539866" cy="1523919"/>
      </dsp:txXfrm>
    </dsp:sp>
    <dsp:sp modelId="{CD6BDCB8-F39E-8948-98A0-7BF36422219E}">
      <dsp:nvSpPr>
        <dsp:cNvPr id="0" name=""/>
        <dsp:cNvSpPr/>
      </dsp:nvSpPr>
      <dsp:spPr>
        <a:xfrm>
          <a:off x="8384760" y="445489"/>
          <a:ext cx="2539866" cy="1523919"/>
        </a:xfrm>
        <a:prstGeom prst="rect">
          <a:avLst/>
        </a:prstGeom>
        <a:solidFill>
          <a:schemeClr val="accent5">
            <a:hueOff val="-5208064"/>
            <a:satOff val="-354"/>
            <a:lumOff val="8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Overklassen opkøber bøndernes ejendomme/gårde (hvor slaverne kommer til at arbejde) </a:t>
          </a:r>
          <a:r>
            <a:rPr lang="da-DK" sz="1900" kern="1200" dirty="0">
              <a:sym typeface="Wingdings" panose="05000000000000000000" pitchFamily="2" charset="2"/>
            </a:rPr>
            <a:t></a:t>
          </a:r>
          <a:r>
            <a:rPr lang="da-DK" sz="1900" kern="1200" dirty="0"/>
            <a:t> </a:t>
          </a:r>
          <a:endParaRPr lang="en-US" sz="1900" kern="1200" dirty="0"/>
        </a:p>
      </dsp:txBody>
      <dsp:txXfrm>
        <a:off x="8384760" y="445489"/>
        <a:ext cx="2539866" cy="1523919"/>
      </dsp:txXfrm>
    </dsp:sp>
    <dsp:sp modelId="{C897685C-0F2C-7F4B-9B04-CDDCEF326982}">
      <dsp:nvSpPr>
        <dsp:cNvPr id="0" name=""/>
        <dsp:cNvSpPr/>
      </dsp:nvSpPr>
      <dsp:spPr>
        <a:xfrm>
          <a:off x="3201" y="2223395"/>
          <a:ext cx="2539866" cy="1523919"/>
        </a:xfrm>
        <a:prstGeom prst="rect">
          <a:avLst/>
        </a:prstGeom>
        <a:solidFill>
          <a:schemeClr val="accent5">
            <a:hueOff val="-6944086"/>
            <a:satOff val="-472"/>
            <a:lumOff val="11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bønderne flytter til Rom </a:t>
          </a:r>
          <a:r>
            <a:rPr lang="da-DK" sz="1900" kern="1200">
              <a:sym typeface="Wingdings" panose="05000000000000000000" pitchFamily="2" charset="2"/>
            </a:rPr>
            <a:t></a:t>
          </a:r>
          <a:r>
            <a:rPr lang="da-DK" sz="1900" kern="1200"/>
            <a:t> Rom bliver en gigantisk storby</a:t>
          </a:r>
          <a:endParaRPr lang="en-US" sz="1900" kern="1200"/>
        </a:p>
      </dsp:txBody>
      <dsp:txXfrm>
        <a:off x="3201" y="2223395"/>
        <a:ext cx="2539866" cy="1523919"/>
      </dsp:txXfrm>
    </dsp:sp>
    <dsp:sp modelId="{FD2CF441-B154-F64A-B935-D36BDB819863}">
      <dsp:nvSpPr>
        <dsp:cNvPr id="0" name=""/>
        <dsp:cNvSpPr/>
      </dsp:nvSpPr>
      <dsp:spPr>
        <a:xfrm>
          <a:off x="2797054" y="2223395"/>
          <a:ext cx="2539866" cy="1523919"/>
        </a:xfrm>
        <a:prstGeom prst="rect">
          <a:avLst/>
        </a:prstGeom>
        <a:solidFill>
          <a:schemeClr val="accent5">
            <a:hueOff val="-8680107"/>
            <a:satOff val="-590"/>
            <a:lumOff val="140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Bøndernes nye arbejde i byen: handel, håndværk, småjobs = fattige </a:t>
          </a:r>
          <a:r>
            <a:rPr lang="da-DK" sz="1900" kern="1200">
              <a:sym typeface="Wingdings" panose="05000000000000000000" pitchFamily="2" charset="2"/>
            </a:rPr>
            <a:t></a:t>
          </a:r>
          <a:r>
            <a:rPr lang="da-DK" sz="1900" kern="1200"/>
            <a:t> </a:t>
          </a:r>
          <a:endParaRPr lang="en-US" sz="1900" kern="1200"/>
        </a:p>
      </dsp:txBody>
      <dsp:txXfrm>
        <a:off x="2797054" y="2223395"/>
        <a:ext cx="2539866" cy="1523919"/>
      </dsp:txXfrm>
    </dsp:sp>
    <dsp:sp modelId="{CA641266-C973-5A4E-8161-AF25551CEB0D}">
      <dsp:nvSpPr>
        <dsp:cNvPr id="0" name=""/>
        <dsp:cNvSpPr/>
      </dsp:nvSpPr>
      <dsp:spPr>
        <a:xfrm>
          <a:off x="5590907" y="2223395"/>
          <a:ext cx="2539866" cy="1523919"/>
        </a:xfrm>
        <a:prstGeom prst="rect">
          <a:avLst/>
        </a:prstGeom>
        <a:solidFill>
          <a:schemeClr val="accent5">
            <a:hueOff val="-10416129"/>
            <a:satOff val="-708"/>
            <a:lumOff val="16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Bønderne bliver afhængige af hjælp og beskyttelse hos de rige (politikere) </a:t>
          </a:r>
          <a:r>
            <a:rPr lang="da-DK" sz="1900" kern="1200">
              <a:sym typeface="Wingdings" panose="05000000000000000000" pitchFamily="2" charset="2"/>
            </a:rPr>
            <a:t></a:t>
          </a:r>
          <a:endParaRPr lang="en-US" sz="1900" kern="1200"/>
        </a:p>
      </dsp:txBody>
      <dsp:txXfrm>
        <a:off x="5590907" y="2223395"/>
        <a:ext cx="2539866" cy="1523919"/>
      </dsp:txXfrm>
    </dsp:sp>
    <dsp:sp modelId="{981311A1-5E2F-6F41-BEC1-722E69667797}">
      <dsp:nvSpPr>
        <dsp:cNvPr id="0" name=""/>
        <dsp:cNvSpPr/>
      </dsp:nvSpPr>
      <dsp:spPr>
        <a:xfrm>
          <a:off x="8384760" y="2223395"/>
          <a:ext cx="2539866" cy="1523919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KLIENT-SYSTEM/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Republikkens fald </a:t>
          </a:r>
          <a:r>
            <a:rPr lang="da-DK" sz="1900" kern="1200" dirty="0">
              <a:sym typeface="Wingdings" pitchFamily="2" charset="2"/>
            </a:rPr>
            <a:t> overgang til Kejsertid</a:t>
          </a:r>
          <a:endParaRPr lang="en-US" sz="1900" kern="1200" dirty="0"/>
        </a:p>
      </dsp:txBody>
      <dsp:txXfrm>
        <a:off x="8384760" y="2223395"/>
        <a:ext cx="2539866" cy="15239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87943-3729-43AC-9F56-AA02EE3B5E1E}">
      <dsp:nvSpPr>
        <dsp:cNvPr id="0" name=""/>
        <dsp:cNvSpPr/>
      </dsp:nvSpPr>
      <dsp:spPr>
        <a:xfrm>
          <a:off x="0" y="4335"/>
          <a:ext cx="10635343" cy="7338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51CC1-CAEC-4C09-9180-3743A2BEAD27}">
      <dsp:nvSpPr>
        <dsp:cNvPr id="0" name=""/>
        <dsp:cNvSpPr/>
      </dsp:nvSpPr>
      <dsp:spPr>
        <a:xfrm>
          <a:off x="221975" y="169440"/>
          <a:ext cx="403985" cy="4035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25D17-A166-430C-9305-BA6B4A4CB7FF}">
      <dsp:nvSpPr>
        <dsp:cNvPr id="0" name=""/>
        <dsp:cNvSpPr/>
      </dsp:nvSpPr>
      <dsp:spPr>
        <a:xfrm>
          <a:off x="847935" y="4335"/>
          <a:ext cx="9635478" cy="1008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783" tIns="106783" rIns="106783" bIns="10678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1" i="0" u="none" kern="1200">
              <a:solidFill>
                <a:schemeClr val="tx1"/>
              </a:solidFill>
            </a:rPr>
            <a:t>Republik</a:t>
          </a:r>
          <a:r>
            <a:rPr lang="da-DK" sz="1400" b="0" i="0" u="none" kern="1200">
              <a:solidFill>
                <a:schemeClr val="tx1"/>
              </a:solidFill>
            </a:rPr>
            <a:t> (af latin: </a:t>
          </a:r>
          <a:r>
            <a:rPr lang="da-DK" sz="1400" b="0" i="1" u="none" kern="1200">
              <a:solidFill>
                <a:schemeClr val="tx1"/>
              </a:solidFill>
            </a:rPr>
            <a:t>res pública</a:t>
          </a:r>
          <a:r>
            <a:rPr lang="da-DK" sz="1400" b="0" i="0" u="none" kern="1200">
              <a:solidFill>
                <a:schemeClr val="tx1"/>
              </a:solidFill>
            </a:rPr>
            <a:t> = offentligt ting) er betegnelse for den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styreform</a:t>
          </a:r>
          <a:r>
            <a:rPr lang="da-DK" sz="1400" b="0" i="0" u="none" kern="1200">
              <a:solidFill>
                <a:schemeClr val="tx1"/>
              </a:solidFill>
            </a:rPr>
            <a:t>, der har en valgt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præsident</a:t>
          </a:r>
          <a:r>
            <a:rPr lang="da-DK" sz="1400" b="0" i="0" u="none" kern="1200">
              <a:solidFill>
                <a:schemeClr val="tx1"/>
              </a:solidFill>
            </a:rPr>
            <a:t> som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statsoverhoved</a:t>
          </a:r>
          <a:r>
            <a:rPr lang="da-DK" sz="1400" b="0" i="0" u="none" kern="1200">
              <a:solidFill>
                <a:schemeClr val="tx1"/>
              </a:solidFill>
            </a:rPr>
            <a:t>.</a:t>
          </a:r>
          <a:endParaRPr lang="en-US" sz="1400" u="none" kern="1200">
            <a:solidFill>
              <a:schemeClr val="tx1"/>
            </a:solidFill>
          </a:endParaRPr>
        </a:p>
      </dsp:txBody>
      <dsp:txXfrm>
        <a:off x="847935" y="4335"/>
        <a:ext cx="9635478" cy="1008977"/>
      </dsp:txXfrm>
    </dsp:sp>
    <dsp:sp modelId="{C085255E-A3FF-44A1-99BE-D17F9C60A3BD}">
      <dsp:nvSpPr>
        <dsp:cNvPr id="0" name=""/>
        <dsp:cNvSpPr/>
      </dsp:nvSpPr>
      <dsp:spPr>
        <a:xfrm>
          <a:off x="0" y="1265557"/>
          <a:ext cx="10635343" cy="7338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253EF8-C090-4978-A445-176453F69CB7}">
      <dsp:nvSpPr>
        <dsp:cNvPr id="0" name=""/>
        <dsp:cNvSpPr/>
      </dsp:nvSpPr>
      <dsp:spPr>
        <a:xfrm>
          <a:off x="221975" y="1430662"/>
          <a:ext cx="403985" cy="403591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79C9C-BE55-4363-8220-0356D1F5870C}">
      <dsp:nvSpPr>
        <dsp:cNvPr id="0" name=""/>
        <dsp:cNvSpPr/>
      </dsp:nvSpPr>
      <dsp:spPr>
        <a:xfrm>
          <a:off x="847935" y="1265557"/>
          <a:ext cx="9635478" cy="1008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783" tIns="106783" rIns="106783" bIns="10678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0" i="0" u="none" kern="1200">
              <a:solidFill>
                <a:schemeClr val="tx1"/>
              </a:solidFill>
            </a:rPr>
            <a:t>Republikken opfattes normalt som en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demokratisk</a:t>
          </a:r>
          <a:r>
            <a:rPr lang="da-DK" sz="1400" b="0" i="0" u="none" kern="1200">
              <a:solidFill>
                <a:schemeClr val="tx1"/>
              </a:solidFill>
            </a:rPr>
            <a:t> statsform, idet præsidenten enten er udnævnt ved direkte folkelige valg eller ved repræsentanter for folket, men der findes mange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diktatur</a:t>
          </a:r>
          <a:r>
            <a:rPr lang="da-DK" sz="1400" b="0" i="0" u="none" kern="1200">
              <a:solidFill>
                <a:schemeClr val="tx1"/>
              </a:solidFill>
            </a:rPr>
            <a:t>- eller et-parti-stater, der kalder sig republik eller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folkerepublik</a:t>
          </a:r>
          <a:r>
            <a:rPr lang="da-DK" sz="1400" b="0" i="0" u="none" kern="1200">
              <a:solidFill>
                <a:schemeClr val="tx1"/>
              </a:solidFill>
            </a:rPr>
            <a:t>. I diktatur-styrede republikker er det ofte en mindre magtgruppe (fx militæret), som står bag udnævnelsen af præsidenten. I et-parti-stater har man enedes om kandidaten på forhånd således, at partiets repræsentanter enstemmigt "vælger" præsidenten.</a:t>
          </a:r>
          <a:endParaRPr lang="en-US" sz="1400" u="none" kern="1200">
            <a:solidFill>
              <a:schemeClr val="tx1"/>
            </a:solidFill>
          </a:endParaRPr>
        </a:p>
      </dsp:txBody>
      <dsp:txXfrm>
        <a:off x="847935" y="1265557"/>
        <a:ext cx="9635478" cy="1008977"/>
      </dsp:txXfrm>
    </dsp:sp>
    <dsp:sp modelId="{19094358-CECD-444A-A262-9063933E3C44}">
      <dsp:nvSpPr>
        <dsp:cNvPr id="0" name=""/>
        <dsp:cNvSpPr/>
      </dsp:nvSpPr>
      <dsp:spPr>
        <a:xfrm>
          <a:off x="0" y="2526779"/>
          <a:ext cx="10635343" cy="7338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8DC00-1FB7-4398-849B-D92CFDF819B7}">
      <dsp:nvSpPr>
        <dsp:cNvPr id="0" name=""/>
        <dsp:cNvSpPr/>
      </dsp:nvSpPr>
      <dsp:spPr>
        <a:xfrm>
          <a:off x="221975" y="2691884"/>
          <a:ext cx="403985" cy="40359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2F5E29-7021-4DEC-A5D8-E86EFD1024BB}">
      <dsp:nvSpPr>
        <dsp:cNvPr id="0" name=""/>
        <dsp:cNvSpPr/>
      </dsp:nvSpPr>
      <dsp:spPr>
        <a:xfrm>
          <a:off x="847935" y="2526779"/>
          <a:ext cx="9635478" cy="1008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783" tIns="106783" rIns="106783" bIns="10678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0" i="0" u="none" kern="1200">
              <a:solidFill>
                <a:schemeClr val="tx1"/>
              </a:solidFill>
            </a:rPr>
            <a:t>Republik var den almindelige betegnelse for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den romerske stat</a:t>
          </a:r>
          <a:r>
            <a:rPr lang="da-DK" sz="1400" b="0" i="0" u="none" kern="1200">
              <a:solidFill>
                <a:schemeClr val="tx1"/>
              </a:solidFill>
            </a:rPr>
            <a:t> efter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kongedømmet</a:t>
          </a:r>
          <a:r>
            <a:rPr lang="da-DK" sz="1400" b="0" i="0" u="none" kern="1200">
              <a:solidFill>
                <a:schemeClr val="tx1"/>
              </a:solidFill>
            </a:rPr>
            <a:t>. I den romerske republik havde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folkeforsamlingen</a:t>
          </a:r>
          <a:r>
            <a:rPr lang="da-DK" sz="1400" b="0" i="0" u="none" kern="1200">
              <a:solidFill>
                <a:schemeClr val="tx1"/>
              </a:solidFill>
            </a:rPr>
            <a:t> efter indviklede regler den formelle lovgivningsmagt. Men den egentlige magt tilhørte en embedsoverklasse, som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konsulerne</a:t>
          </a:r>
          <a:r>
            <a:rPr lang="da-DK" sz="1400" b="0" i="0" u="none" kern="1200">
              <a:solidFill>
                <a:schemeClr val="tx1"/>
              </a:solidFill>
            </a:rPr>
            <a:t> og de øvrige embedsmænd valgtes fra. Efter deres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embedsperiode</a:t>
          </a:r>
          <a:r>
            <a:rPr lang="da-DK" sz="1400" b="0" i="0" u="none" kern="1200">
              <a:solidFill>
                <a:schemeClr val="tx1"/>
              </a:solidFill>
            </a:rPr>
            <a:t> blev de statholdere rundt om i det romerske rige og indgik i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1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senatet</a:t>
          </a:r>
          <a:r>
            <a:rPr lang="da-DK" sz="1400" b="0" i="0" u="none" kern="1200">
              <a:solidFill>
                <a:schemeClr val="tx1"/>
              </a:solidFill>
            </a:rPr>
            <a:t>. For at forhindre embedsmændene i at tilrane sig kongemagt havde de embedsperioder på ét år.</a:t>
          </a:r>
          <a:endParaRPr lang="en-US" sz="1400" u="none" kern="1200">
            <a:solidFill>
              <a:schemeClr val="tx1"/>
            </a:solidFill>
          </a:endParaRPr>
        </a:p>
      </dsp:txBody>
      <dsp:txXfrm>
        <a:off x="847935" y="2526779"/>
        <a:ext cx="9635478" cy="1008977"/>
      </dsp:txXfrm>
    </dsp:sp>
    <dsp:sp modelId="{01B7FFAA-F6EB-4742-B04F-942599C71BEF}">
      <dsp:nvSpPr>
        <dsp:cNvPr id="0" name=""/>
        <dsp:cNvSpPr/>
      </dsp:nvSpPr>
      <dsp:spPr>
        <a:xfrm>
          <a:off x="0" y="3788001"/>
          <a:ext cx="10635343" cy="7338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028EA-F60C-41D6-93F1-E1E6F45F459C}">
      <dsp:nvSpPr>
        <dsp:cNvPr id="0" name=""/>
        <dsp:cNvSpPr/>
      </dsp:nvSpPr>
      <dsp:spPr>
        <a:xfrm>
          <a:off x="221975" y="3953106"/>
          <a:ext cx="403985" cy="403591"/>
        </a:xfrm>
        <a:prstGeom prst="rect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DA6CD6-9E18-4F6F-B9E1-FD7141A7FFF4}">
      <dsp:nvSpPr>
        <dsp:cNvPr id="0" name=""/>
        <dsp:cNvSpPr/>
      </dsp:nvSpPr>
      <dsp:spPr>
        <a:xfrm>
          <a:off x="847935" y="3788001"/>
          <a:ext cx="9635478" cy="1008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783" tIns="106783" rIns="106783" bIns="10678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b="0" i="0" u="none" kern="1200">
              <a:solidFill>
                <a:schemeClr val="tx1"/>
              </a:solidFill>
            </a:rPr>
            <a:t>Selv om den reelle magt efter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Julius Cæsar</a:t>
          </a:r>
          <a:r>
            <a:rPr lang="da-DK" sz="1400" b="0" i="0" u="none" kern="1200">
              <a:solidFill>
                <a:schemeClr val="tx1"/>
              </a:solidFill>
            </a:rPr>
            <a:t> var gået over til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kejseren</a:t>
          </a:r>
          <a:r>
            <a:rPr lang="da-DK" sz="1400" b="0" i="0" u="none" kern="1200">
              <a:solidFill>
                <a:schemeClr val="tx1"/>
              </a:solidFill>
            </a:rPr>
            <a:t> med </a:t>
          </a:r>
          <a:r>
            <a:rPr lang="da-DK" sz="1400" b="0" i="0" u="none" kern="1200">
              <a:solidFill>
                <a:schemeClr val="tx1"/>
              </a:solidFill>
              <a:hlinkClick xmlns:r="http://schemas.openxmlformats.org/officeDocument/2006/relationships" r:id="rId2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Augustus</a:t>
          </a:r>
          <a:r>
            <a:rPr lang="da-DK" sz="1400" b="0" i="0" u="none" kern="1200">
              <a:solidFill>
                <a:schemeClr val="tx1"/>
              </a:solidFill>
            </a:rPr>
            <a:t> som den første, blev den gamle republikanske struktur officielt bibeholdt.</a:t>
          </a:r>
          <a:endParaRPr lang="en-US" sz="1400" u="none" kern="1200">
            <a:solidFill>
              <a:schemeClr val="tx1"/>
            </a:solidFill>
          </a:endParaRPr>
        </a:p>
      </dsp:txBody>
      <dsp:txXfrm>
        <a:off x="847935" y="3788001"/>
        <a:ext cx="9635478" cy="1008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2985A-32FD-15D4-891C-BE5132971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8149966-20ED-90A5-FCCA-E82C78E18B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909E5C-5F2F-DEAA-B0A0-ACB2465FC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5E7BF6-587E-0FC4-80E5-45FA6C9E0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774BE8-C5E5-EC78-896F-046D3504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093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DC625-7BEC-F41A-A226-09DE003DA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20A7ED-6FBB-6940-6C26-6D89A2237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D9BCAD-2F37-F83F-F90C-DD00F9E06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F590B5-85AE-C5D1-9015-33BE7A5A8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ADD047-45F8-BCEE-CDB9-A7EFD101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36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0E261-BD16-2FC4-B901-B86742B03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82C495-5A54-9533-F7DA-5120A41F8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2AB3C5-6210-70C5-25F2-1B85E095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1EA06A-B997-0396-96EE-64EFA900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80AA1F-7DD7-96CB-2647-49F2C4CC9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310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D3805-F6BF-7D8F-AA8B-4BCEEE222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652D5E-8C73-A50C-DE0A-8129189F6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684CAB7-EA15-8A4E-5A6D-61C59B1B5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6DBD5CE-2050-FD21-5B8E-D2DEB4432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A5D00A-B137-71FD-EE1D-2822E57B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8275E74-266F-BE62-0C66-19454091E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895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19BBF-13D5-B3E2-75E4-F21647118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814E78-D836-5109-AD65-B36FE6B12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633909-78BA-76DE-F70C-47D116DFC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0D9529D-89F6-0775-CAE1-F85AA83E41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43C34C2-AECA-5063-6508-C11ED38DB6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2AD9708-E4FB-F876-B3B9-69BB5A835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2212587-403E-D5A2-3555-12C6194F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F1CFE3F-D649-2D47-ACCE-AD27EBDE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6654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A8B7E-0E4D-B3D1-C561-362421F35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0DB9350-8FC6-613E-36B9-B72B2D78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9F78049-A789-D932-9B9A-4BE1C64B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F94FC81-A09D-2CC7-3184-230D5C119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056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484DE6A-2916-4DFC-AE90-E0CC1E353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FF1D069-0BB7-C86C-9A8D-B86C894B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9A12B6-E414-EBED-530F-81BAAB5D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841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5B034-BF34-965E-C11A-F50BC4EF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D3E043-0E9F-D0C3-16C9-5E668E23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2B06E9-968A-2CF6-9705-65B292734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9DFEB25-96F7-86BB-E2AF-4D58A1C1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989F6D-7DA6-B581-0A31-74B1438B0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C98372F-590E-9C93-B17F-F15089C90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149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00462-3407-A528-6440-66DD914BB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7C29F7-42DB-6023-0A0B-6F51589F6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5F8BFE5-0908-52B7-D0CF-4232D4F6A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AA8093-53EF-EC03-9A56-4A0D8F12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DFF688D-FE28-757B-7B43-67EBD11F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F66F0FD-5DBC-518C-7A43-8A667C8ED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803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363225-E2FD-3E4B-27BD-118FD8B6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809CF91-7658-A22F-1684-FC6BE6035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90A61F-1390-B3B5-C6DF-AC81C8A8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B0704AC-B0BF-6D41-C5E4-DD08D3E06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6BC0A6-8834-7521-82BA-66C539C10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801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AD2783C-B8B3-4935-60CF-ED4502746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CD3A928-2BB8-D6FE-C16B-211ABA461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AD32C2-E0ED-7A3C-2552-A1FA04DE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435F07-708E-AEB9-61D5-7FC85288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ED1501-042E-CE12-1B96-6B8151A4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738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571650B-BCE8-BAF4-4F2C-DFD97D3BE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A9C884-00D1-0683-F865-CF0F6FCDF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6CC371-819F-F4AA-E30E-347DBD031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9B189B-07CC-3B40-81A4-F06260941CA7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5739CB-9F55-1D0E-3A1E-F6C360A9C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C7366B-FC4E-5E28-7668-3DF889215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64350-4E82-214E-9167-E3E0072695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550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E577A-1B9B-56D9-0E1E-C95301866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da-DK" sz="4800">
                <a:solidFill>
                  <a:srgbClr val="FFFFFF"/>
                </a:solidFill>
              </a:rPr>
              <a:t>Kap. 4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28DA438-7EDD-64B8-2A0D-AB8FC2DD1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 lnSpcReduction="10000"/>
          </a:bodyPr>
          <a:lstStyle/>
          <a:p>
            <a:pPr algn="r"/>
            <a:r>
              <a:rPr lang="da-DK" dirty="0">
                <a:solidFill>
                  <a:srgbClr val="FFFFFF"/>
                </a:solidFill>
              </a:rPr>
              <a:t>Fokus: </a:t>
            </a:r>
          </a:p>
          <a:p>
            <a:pPr algn="r"/>
            <a:r>
              <a:rPr lang="da-DK" dirty="0">
                <a:solidFill>
                  <a:srgbClr val="FFFFFF"/>
                </a:solidFill>
              </a:rPr>
              <a:t>Tiden under republikken og </a:t>
            </a:r>
          </a:p>
          <a:p>
            <a:pPr algn="r"/>
            <a:r>
              <a:rPr lang="da-DK" dirty="0">
                <a:solidFill>
                  <a:srgbClr val="FFFFFF"/>
                </a:solidFill>
              </a:rPr>
              <a:t>strukturelle årsager til republikkens fald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37BFE20-01CD-1CF3-B249-1DE0A650E4C6}"/>
              </a:ext>
            </a:extLst>
          </p:cNvPr>
          <p:cNvSpPr txBox="1"/>
          <p:nvPr/>
        </p:nvSpPr>
        <p:spPr>
          <a:xfrm>
            <a:off x="1192666" y="1003517"/>
            <a:ext cx="839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/>
              <a:t>Vejen til republikkens fald og styret under republikken</a:t>
            </a:r>
          </a:p>
        </p:txBody>
      </p:sp>
      <p:pic>
        <p:nvPicPr>
          <p:cNvPr id="1026" name="Picture 2" descr="Demokratiets udviklingshistorie — 4. Den romerske republik | Borgerlyst">
            <a:extLst>
              <a:ext uri="{FF2B5EF4-FFF2-40B4-BE49-F238E27FC236}">
                <a16:creationId xmlns:a16="http://schemas.microsoft.com/office/drawing/2014/main" id="{5E139FBB-520D-9106-1F00-26DA2E121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2296046"/>
            <a:ext cx="7620000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84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1CFF2FEF-C25A-4278-CB62-56CEE2819E96}"/>
              </a:ext>
            </a:extLst>
          </p:cNvPr>
          <p:cNvSpPr txBox="1"/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Økonomi</a:t>
            </a:r>
          </a:p>
        </p:txBody>
      </p:sp>
      <p:graphicFrame>
        <p:nvGraphicFramePr>
          <p:cNvPr id="5" name="Tekstfelt 2">
            <a:extLst>
              <a:ext uri="{FF2B5EF4-FFF2-40B4-BE49-F238E27FC236}">
                <a16:creationId xmlns:a16="http://schemas.microsoft.com/office/drawing/2014/main" id="{A5331097-8E6D-0973-ACE5-51A42F05E3F5}"/>
              </a:ext>
            </a:extLst>
          </p:cNvPr>
          <p:cNvGraphicFramePr/>
          <p:nvPr/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3DD8FB67-0E59-75C1-C788-6D721DAD04E1}"/>
              </a:ext>
            </a:extLst>
          </p:cNvPr>
          <p:cNvSpPr txBox="1"/>
          <p:nvPr/>
        </p:nvSpPr>
        <p:spPr>
          <a:xfrm>
            <a:off x="776380" y="1115588"/>
            <a:ext cx="4662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b="1" dirty="0"/>
              <a:t> Økonomi – Kan I beskrive denne udvikling?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902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F47AFDE-EC52-6BC0-B813-E8FD10EA7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107948"/>
            <a:ext cx="4933950" cy="657860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8D0D388B-BFEE-5D95-15FC-1773ECDB75F3}"/>
              </a:ext>
            </a:extLst>
          </p:cNvPr>
          <p:cNvSpPr txBox="1"/>
          <p:nvPr/>
        </p:nvSpPr>
        <p:spPr>
          <a:xfrm>
            <a:off x="457199" y="751114"/>
            <a:ext cx="2318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/>
              <a:t>Mentalitet</a:t>
            </a:r>
          </a:p>
        </p:txBody>
      </p:sp>
    </p:spTree>
    <p:extLst>
      <p:ext uri="{BB962C8B-B14F-4D97-AF65-F5344CB8AC3E}">
        <p14:creationId xmlns:p14="http://schemas.microsoft.com/office/powerpoint/2010/main" val="459571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9A19385-5E86-D95F-B39F-607642589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016" y="457200"/>
            <a:ext cx="4323968" cy="594360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50CC050-249C-425A-55F8-4FE3A0BE1583}"/>
              </a:ext>
            </a:extLst>
          </p:cNvPr>
          <p:cNvSpPr txBox="1"/>
          <p:nvPr/>
        </p:nvSpPr>
        <p:spPr>
          <a:xfrm>
            <a:off x="761999" y="979714"/>
            <a:ext cx="29391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/>
              <a:t>Politik - styreform</a:t>
            </a:r>
          </a:p>
          <a:p>
            <a:r>
              <a:rPr lang="da-DK" sz="2800" b="1" dirty="0"/>
              <a:t>– klippe klippe</a:t>
            </a:r>
          </a:p>
        </p:txBody>
      </p:sp>
    </p:spTree>
    <p:extLst>
      <p:ext uri="{BB962C8B-B14F-4D97-AF65-F5344CB8AC3E}">
        <p14:creationId xmlns:p14="http://schemas.microsoft.com/office/powerpoint/2010/main" val="174214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CF85E02-DB90-340F-1B83-677BC6EA5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14" y="457200"/>
            <a:ext cx="457657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376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B222EE6-694B-A35F-DCB9-6992F677D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6" y="457200"/>
            <a:ext cx="1024413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3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9DBFA-4B47-34C3-FBC6-F4FCE28DA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republik?</a:t>
            </a:r>
          </a:p>
        </p:txBody>
      </p:sp>
      <p:graphicFrame>
        <p:nvGraphicFramePr>
          <p:cNvPr id="5" name="Tekstfelt 2">
            <a:extLst>
              <a:ext uri="{FF2B5EF4-FFF2-40B4-BE49-F238E27FC236}">
                <a16:creationId xmlns:a16="http://schemas.microsoft.com/office/drawing/2014/main" id="{46E2F4A4-E0D6-20B0-D418-217B2AE825B1}"/>
              </a:ext>
            </a:extLst>
          </p:cNvPr>
          <p:cNvGraphicFramePr/>
          <p:nvPr/>
        </p:nvGraphicFramePr>
        <p:xfrm>
          <a:off x="718457" y="1502230"/>
          <a:ext cx="10635343" cy="4801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felt 3">
            <a:extLst>
              <a:ext uri="{FF2B5EF4-FFF2-40B4-BE49-F238E27FC236}">
                <a16:creationId xmlns:a16="http://schemas.microsoft.com/office/drawing/2014/main" id="{56E8A688-6A2E-B4E6-F72E-CFDE5E7246D4}"/>
              </a:ext>
            </a:extLst>
          </p:cNvPr>
          <p:cNvSpPr txBox="1"/>
          <p:nvPr/>
        </p:nvSpPr>
        <p:spPr>
          <a:xfrm>
            <a:off x="871538" y="6429375"/>
            <a:ext cx="4235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Fra: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da.wikipedia.org</a:t>
            </a:r>
            <a:r>
              <a:rPr lang="da-DK" dirty="0"/>
              <a:t>/wiki/Republik</a:t>
            </a:r>
          </a:p>
        </p:txBody>
      </p:sp>
    </p:spTree>
    <p:extLst>
      <p:ext uri="{BB962C8B-B14F-4D97-AF65-F5344CB8AC3E}">
        <p14:creationId xmlns:p14="http://schemas.microsoft.com/office/powerpoint/2010/main" val="3358102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348</Words>
  <Application>Microsoft Macintosh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Office-tema</vt:lpstr>
      <vt:lpstr>Kap. 4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Hvad er en republik?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Kap. 4</dc:title>
  <dc:creator>Esben Lindgren Krogsgaard</dc:creator>
  <cp:lastModifiedBy>Esben Lindgren Krogsgaard</cp:lastModifiedBy>
  <cp:revision>2</cp:revision>
  <dcterms:created xsi:type="dcterms:W3CDTF">2024-01-30T08:05:26Z</dcterms:created>
  <dcterms:modified xsi:type="dcterms:W3CDTF">2024-01-30T08:10:33Z</dcterms:modified>
</cp:coreProperties>
</file>