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197"/>
  </p:normalViewPr>
  <p:slideViewPr>
    <p:cSldViewPr snapToGrid="0">
      <p:cViewPr varScale="1">
        <p:scale>
          <a:sx n="121" d="100"/>
          <a:sy n="121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E26F1B-C742-03AF-4DA5-1D6B52FD3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E211370-49A7-0321-61A0-E43D464096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57FBA65-7227-091C-6735-3BFF2B391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EF33-3F78-A049-9A3B-6CC46F6D405B}" type="datetimeFigureOut">
              <a:rPr lang="da-DK" smtClean="0"/>
              <a:t>02.04.2024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87269EC-0C33-22A6-6E92-BA08A9A11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27DFE2C-2853-1CC7-EDE4-F76FAE8F2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21930-3375-F848-B7BB-A939463FE0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8412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AE97CC-33FB-5CC5-6CF5-7D60DA38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5BB7E5-22C3-E12C-B745-C0C10D912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F94B31-60D3-960C-8218-30F6AFC9E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EF33-3F78-A049-9A3B-6CC46F6D405B}" type="datetimeFigureOut">
              <a:rPr lang="da-DK" smtClean="0"/>
              <a:t>02.04.2024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E05CFB-CBDC-6A34-DADE-C0498DED1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5175F16-CD4F-482B-9FAF-D2A541E9F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21930-3375-F848-B7BB-A939463FE0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885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3564F6-F859-8216-2A5D-18708BFB3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C57D364-3CCE-5EBE-CFF1-E4F74913E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DFFA0C-1439-BB16-B950-86B38CE80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EF33-3F78-A049-9A3B-6CC46F6D405B}" type="datetimeFigureOut">
              <a:rPr lang="da-DK" smtClean="0"/>
              <a:t>02.04.2024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98FC9B-B30A-F968-829B-EB705196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7B6105-D8C8-ECE9-5935-EF34F620B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21930-3375-F848-B7BB-A939463FE0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75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2EFCCA-07EC-EE22-B713-524047EFC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211D7D-7A20-1E72-E097-1B0E7CCE4C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09F5A66-6A91-22D0-6594-8A8D8ECFB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A79FE73-47B7-8193-64C1-2CC2C5CDF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EF33-3F78-A049-9A3B-6CC46F6D405B}" type="datetimeFigureOut">
              <a:rPr lang="da-DK" smtClean="0"/>
              <a:t>02.04.2024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91CD3F7-83AC-3C7E-8CD6-F9F00AD74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5E88500-5352-7285-5B98-65BE36E3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21930-3375-F848-B7BB-A939463FE0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4165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A27AE3-C13B-D0D6-BF8B-2FD299919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7682FC7-BF01-5AD9-FFA8-58F32592F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C9FEDD7-FAEF-0729-ACAA-BEA68F4C2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15DAF79-4A7B-0E7B-5CDE-25144F8501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6660F0D-3061-99B2-A815-37C8C2A105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AFDF189-C63F-B0D1-FC59-14AC903D0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EF33-3F78-A049-9A3B-6CC46F6D405B}" type="datetimeFigureOut">
              <a:rPr lang="da-DK" smtClean="0"/>
              <a:t>02.04.2024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03E12F6-F81C-9410-FF34-711408277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4BD9088-E0E1-EB24-FBF9-AB5881C72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21930-3375-F848-B7BB-A939463FE0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0649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8D4F8B-B735-D492-6494-E46878418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2DEF2E5-6D13-C1E3-51A7-07C82719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EF33-3F78-A049-9A3B-6CC46F6D405B}" type="datetimeFigureOut">
              <a:rPr lang="da-DK" smtClean="0"/>
              <a:t>02.04.2024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5612FE7-652D-9BE1-BF92-CB49E56D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CB604A7-B348-FD2B-0FAC-785E1F3CB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21930-3375-F848-B7BB-A939463FE0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500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B71628D-D65F-2291-BB90-13157D751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EF33-3F78-A049-9A3B-6CC46F6D405B}" type="datetimeFigureOut">
              <a:rPr lang="da-DK" smtClean="0"/>
              <a:t>02.04.2024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D6C6A22-192B-FB25-31F0-A533EC0EC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8C61024-0D22-C318-097B-AD212C070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21930-3375-F848-B7BB-A939463FE0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0129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E252F-DF9C-10D3-5325-2D1519B1F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0B923E-493D-8544-5F64-ADA441A35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362182-D117-C510-9ADE-9EBA82891D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19610CB-0C62-CC5F-4793-3B4D591F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EF33-3F78-A049-9A3B-6CC46F6D405B}" type="datetimeFigureOut">
              <a:rPr lang="da-DK" smtClean="0"/>
              <a:t>02.04.2024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15E2108-1932-8785-B645-FF23B3CFF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04C57E6-42A7-0D7C-21D4-ACC790E95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21930-3375-F848-B7BB-A939463FE0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4625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72CAD8-1356-1DB6-AAA3-46D6404B9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1CB80C6-D1F5-BB49-46AC-F4FE449C4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ABD3DF1-81DD-5EEB-3803-24BDF2117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6CDCACC-9587-F1E3-A624-DAD4CCFE7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EF33-3F78-A049-9A3B-6CC46F6D405B}" type="datetimeFigureOut">
              <a:rPr lang="da-DK" smtClean="0"/>
              <a:t>02.04.2024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7B419DC-8D72-CA9E-ACC8-47F0CDECE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63081AD-9F5D-56B7-3B1B-E7FBC3D83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21930-3375-F848-B7BB-A939463FE0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92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09F9AF-FD37-CC88-943D-2E20F7321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13BCD6D-B1A6-22F1-9698-F8CF2655C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C47AB2-47E7-2171-5BE6-49821426D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EF33-3F78-A049-9A3B-6CC46F6D405B}" type="datetimeFigureOut">
              <a:rPr lang="da-DK" smtClean="0"/>
              <a:t>02.04.2024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7F4C9E0-7E60-E1BF-94D9-A3BDBE2B5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36EDFE-58A6-3DE5-DB86-6447491A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21930-3375-F848-B7BB-A939463FE0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5243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1A72FE4-064C-6BA6-335E-8FCB575AD7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6A37F82-A0FB-5AAF-CB5B-2385C3B65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8DF4647-65D7-A286-C2C8-FA6C146DD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EF33-3F78-A049-9A3B-6CC46F6D405B}" type="datetimeFigureOut">
              <a:rPr lang="da-DK" smtClean="0"/>
              <a:t>02.04.2024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25C997-C134-42BF-0A75-72793D5B8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FACE8E2-4E20-A5B5-E22B-9125CB0D3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21930-3375-F848-B7BB-A939463FE0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9911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679D55D-9B9E-89EF-837B-192E91E21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DA61D51-29BD-546B-F093-D6EABDC1D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2219EF-51E7-5523-6C72-2BF5DFDED7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DEF33-3F78-A049-9A3B-6CC46F6D405B}" type="datetimeFigureOut">
              <a:rPr lang="da-DK" smtClean="0"/>
              <a:t>02.04.2024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AC6470-5D57-EDAA-153D-B303DC1184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B2A396-E5A5-5D31-642D-261F63D37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21930-3375-F848-B7BB-A939463FE0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087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tekst, udendørs, gammel, hest&#10;&#10;Automatisk genereret beskrivelse">
            <a:extLst>
              <a:ext uri="{FF2B5EF4-FFF2-40B4-BE49-F238E27FC236}">
                <a16:creationId xmlns:a16="http://schemas.microsoft.com/office/drawing/2014/main" id="{8ECF4D30-151C-7494-0F7F-C0DE14E04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856" y="3430418"/>
            <a:ext cx="4481830" cy="3094355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25CA8D94-9F8D-1CD7-5687-8A706A6F0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856" y="129617"/>
            <a:ext cx="4232783" cy="2941165"/>
          </a:xfrm>
          <a:prstGeom prst="rect">
            <a:avLst/>
          </a:prstGeom>
        </p:spPr>
      </p:pic>
      <p:pic>
        <p:nvPicPr>
          <p:cNvPr id="6" name="Billede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F2ED85D9-24FE-6556-8FD8-4E0B5E1A8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033" y="5742350"/>
            <a:ext cx="4154823" cy="797512"/>
          </a:xfrm>
          <a:prstGeom prst="rect">
            <a:avLst/>
          </a:prstGeom>
        </p:spPr>
      </p:pic>
      <p:pic>
        <p:nvPicPr>
          <p:cNvPr id="7" name="Billede 6" descr="Et billede, der indeholder tekst&#10;&#10;Automatisk genereret beskrivelse">
            <a:extLst>
              <a:ext uri="{FF2B5EF4-FFF2-40B4-BE49-F238E27FC236}">
                <a16:creationId xmlns:a16="http://schemas.microsoft.com/office/drawing/2014/main" id="{B762A714-A081-C972-1F0B-CF2D7EE10C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38" y="2833441"/>
            <a:ext cx="6120130" cy="1795145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A995A1E0-A914-E748-84F2-7EBA327B498C}"/>
              </a:ext>
            </a:extLst>
          </p:cNvPr>
          <p:cNvSpPr txBox="1"/>
          <p:nvPr/>
        </p:nvSpPr>
        <p:spPr>
          <a:xfrm>
            <a:off x="106327" y="479690"/>
            <a:ext cx="74145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Hej 2j</a:t>
            </a:r>
            <a:endParaRPr lang="da-DK" dirty="0"/>
          </a:p>
          <a:p>
            <a:r>
              <a:rPr lang="da-DK" dirty="0"/>
              <a:t>Nu har jeg flere gange nævnt ordet historiebrug, hvor I er blevet introduceret </a:t>
            </a:r>
          </a:p>
          <a:p>
            <a:r>
              <a:rPr lang="da-DK" dirty="0"/>
              <a:t>for flere forskellige former – kommerciel-, politiske og identitetsskabende historiebrug. Hvad tænker I om denne begivenhed i 1877?</a:t>
            </a:r>
          </a:p>
          <a:p>
            <a:r>
              <a:rPr lang="da-DK" dirty="0"/>
              <a:t>Teksten er hentet fra en bog om Indiens historie og starter lidt besynderlig.</a:t>
            </a:r>
          </a:p>
        </p:txBody>
      </p:sp>
    </p:spTree>
    <p:extLst>
      <p:ext uri="{BB962C8B-B14F-4D97-AF65-F5344CB8AC3E}">
        <p14:creationId xmlns:p14="http://schemas.microsoft.com/office/powerpoint/2010/main" val="1535232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51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Esben Lindgren Krogsgaard</dc:creator>
  <cp:lastModifiedBy>Esben Lindgren Krogsgaard EK</cp:lastModifiedBy>
  <cp:revision>3</cp:revision>
  <dcterms:created xsi:type="dcterms:W3CDTF">2022-09-20T14:54:48Z</dcterms:created>
  <dcterms:modified xsi:type="dcterms:W3CDTF">2024-04-02T11:25:34Z</dcterms:modified>
</cp:coreProperties>
</file>