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478" r:id="rId2"/>
    <p:sldId id="493" r:id="rId3"/>
    <p:sldId id="479" r:id="rId4"/>
    <p:sldId id="491" r:id="rId5"/>
    <p:sldId id="480" r:id="rId6"/>
    <p:sldId id="476" r:id="rId7"/>
    <p:sldId id="475" r:id="rId8"/>
    <p:sldId id="494" r:id="rId9"/>
    <p:sldId id="495" r:id="rId10"/>
  </p:sldIdLst>
  <p:sldSz cx="9144000" cy="6858000" type="screen4x3"/>
  <p:notesSz cx="6797675" cy="9926638"/>
  <p:embeddedFontLst>
    <p:embeddedFont>
      <p:font typeface="AU Passata" panose="020B0604020202020204" charset="0"/>
      <p:regular r:id="rId13"/>
      <p:bold r:id="rId14"/>
    </p:embeddedFont>
    <p:embeddedFont>
      <p:font typeface="AU Peto" panose="020B0604020202020204" charset="0"/>
      <p:bold r:id="rId15"/>
    </p:embeddedFont>
    <p:embeddedFont>
      <p:font typeface="Cambria Math" panose="02040503050406030204" pitchFamily="18" charset="0"/>
      <p:regular r:id="rId16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AU Passata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AU Passata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AU Passata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AU Passata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AU Passata" charset="0"/>
        <a:ea typeface="+mn-ea"/>
        <a:cs typeface="Arial" charset="0"/>
      </a:defRPr>
    </a:lvl5pPr>
    <a:lvl6pPr marL="2286000" algn="l" defTabSz="914400" rtl="0" eaLnBrk="1" latinLnBrk="0" hangingPunct="1">
      <a:defRPr sz="3600" kern="1200">
        <a:solidFill>
          <a:schemeClr val="tx1"/>
        </a:solidFill>
        <a:latin typeface="AU Passata" charset="0"/>
        <a:ea typeface="+mn-ea"/>
        <a:cs typeface="Arial" charset="0"/>
      </a:defRPr>
    </a:lvl6pPr>
    <a:lvl7pPr marL="2743200" algn="l" defTabSz="914400" rtl="0" eaLnBrk="1" latinLnBrk="0" hangingPunct="1">
      <a:defRPr sz="3600" kern="1200">
        <a:solidFill>
          <a:schemeClr val="tx1"/>
        </a:solidFill>
        <a:latin typeface="AU Passata" charset="0"/>
        <a:ea typeface="+mn-ea"/>
        <a:cs typeface="Arial" charset="0"/>
      </a:defRPr>
    </a:lvl7pPr>
    <a:lvl8pPr marL="3200400" algn="l" defTabSz="914400" rtl="0" eaLnBrk="1" latinLnBrk="0" hangingPunct="1">
      <a:defRPr sz="3600" kern="1200">
        <a:solidFill>
          <a:schemeClr val="tx1"/>
        </a:solidFill>
        <a:latin typeface="AU Passata" charset="0"/>
        <a:ea typeface="+mn-ea"/>
        <a:cs typeface="Arial" charset="0"/>
      </a:defRPr>
    </a:lvl8pPr>
    <a:lvl9pPr marL="3657600" algn="l" defTabSz="914400" rtl="0" eaLnBrk="1" latinLnBrk="0" hangingPunct="1">
      <a:defRPr sz="3600" kern="1200">
        <a:solidFill>
          <a:schemeClr val="tx1"/>
        </a:solidFill>
        <a:latin typeface="AU Passata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FF99"/>
    <a:srgbClr val="FF99CC"/>
    <a:srgbClr val="66CCFF"/>
    <a:srgbClr val="66FF66"/>
    <a:srgbClr val="CC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7CE84F3-28C3-443E-9E96-99CF82512B78}" styleName="Mørkt layout 1 - Markering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A107856-5554-42FB-B03E-39F5DBC370BA}" styleName="Mellemlayout 4 - Markering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C4B1156A-380E-4F78-BDF5-A606A8083BF9}" styleName="Mellemlayout 4 - Markering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775DCB02-9BB8-47FD-8907-85C794F793BA}" styleName="Tema til typografi 1 - Markering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84E427A-3D55-4303-BF80-6455036E1DE7}" styleName="Tema til typografi 1 - Markering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382" autoAdjust="0"/>
    <p:restoredTop sz="93407" autoAdjust="0"/>
  </p:normalViewPr>
  <p:slideViewPr>
    <p:cSldViewPr>
      <p:cViewPr varScale="1">
        <p:scale>
          <a:sx n="79" d="100"/>
          <a:sy n="79" d="100"/>
        </p:scale>
        <p:origin x="1435" y="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49" d="100"/>
          <a:sy n="49" d="100"/>
        </p:scale>
        <p:origin x="-2148" y="-84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buFontTx/>
              <a:buNone/>
              <a:defRPr sz="1200">
                <a:latin typeface="AU Passata" pitchFamily="34" charset="0"/>
                <a:cs typeface="+mn-cs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buFontTx/>
              <a:buNone/>
              <a:defRPr sz="1200">
                <a:latin typeface="AU Passata" pitchFamily="34" charset="0"/>
                <a:cs typeface="+mn-cs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399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buFontTx/>
              <a:buNone/>
              <a:defRPr sz="1200">
                <a:latin typeface="AU Passata" pitchFamily="34" charset="0"/>
                <a:cs typeface="+mn-cs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399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buFontTx/>
              <a:buNone/>
              <a:defRPr sz="1200">
                <a:latin typeface="AU Passata" pitchFamily="34" charset="0"/>
                <a:cs typeface="+mn-cs"/>
              </a:defRPr>
            </a:lvl1pPr>
          </a:lstStyle>
          <a:p>
            <a:pPr>
              <a:defRPr/>
            </a:pPr>
            <a:fld id="{49FC053F-F787-42C3-9673-87944547B11E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205619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buFontTx/>
              <a:buNone/>
              <a:defRPr sz="1200">
                <a:latin typeface="AU Passata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buFontTx/>
              <a:buNone/>
              <a:defRPr sz="1200">
                <a:latin typeface="AU Passata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68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buFontTx/>
              <a:buNone/>
              <a:defRPr sz="1200">
                <a:latin typeface="AU Passata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buFontTx/>
              <a:buNone/>
              <a:defRPr sz="1200">
                <a:latin typeface="AU Passata" pitchFamily="34" charset="0"/>
                <a:cs typeface="+mn-cs"/>
              </a:defRPr>
            </a:lvl1pPr>
          </a:lstStyle>
          <a:p>
            <a:pPr>
              <a:defRPr/>
            </a:pPr>
            <a:fld id="{1140FD1A-13ED-4918-A12C-ED1462D1FC26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1605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U Passata" pitchFamily="34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U Passata" pitchFamily="34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U Passata" pitchFamily="34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U Passata" pitchFamily="34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U Passata" pitchFamily="34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7"/>
          <p:cNvSpPr txBox="1">
            <a:spLocks noChangeArrowheads="1"/>
          </p:cNvSpPr>
          <p:nvPr/>
        </p:nvSpPr>
        <p:spPr bwMode="auto">
          <a:xfrm>
            <a:off x="611188" y="5662613"/>
            <a:ext cx="8156575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9pPr>
          </a:lstStyle>
          <a:p>
            <a:pPr algn="r" eaLnBrk="1" hangingPunct="1">
              <a:lnSpc>
                <a:spcPts val="3600"/>
              </a:lnSpc>
              <a:buFont typeface="AU Passata" charset="0"/>
              <a:buNone/>
              <a:defRPr/>
            </a:pPr>
            <a:r>
              <a:rPr lang="da-DK" sz="5500">
                <a:solidFill>
                  <a:schemeClr val="tx2"/>
                </a:solidFill>
                <a:latin typeface="AU Peto" pitchFamily="82" charset="0"/>
              </a:rPr>
              <a:t>UNIVERSITET</a:t>
            </a:r>
          </a:p>
        </p:txBody>
      </p:sp>
      <p:sp>
        <p:nvSpPr>
          <p:cNvPr id="5" name="Text Box 26"/>
          <p:cNvSpPr txBox="1">
            <a:spLocks noChangeArrowheads="1"/>
          </p:cNvSpPr>
          <p:nvPr/>
        </p:nvSpPr>
        <p:spPr bwMode="auto">
          <a:xfrm>
            <a:off x="3348038" y="5662613"/>
            <a:ext cx="5399087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b"/>
          <a:lstStyle>
            <a:lvl1pPr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9pPr>
          </a:lstStyle>
          <a:p>
            <a:pPr algn="r" eaLnBrk="1" hangingPunct="1">
              <a:lnSpc>
                <a:spcPts val="3600"/>
              </a:lnSpc>
              <a:buFont typeface="AU Passata" charset="0"/>
              <a:buNone/>
              <a:defRPr/>
            </a:pPr>
            <a:r>
              <a:rPr lang="da-DK" sz="5500">
                <a:solidFill>
                  <a:schemeClr val="accent1"/>
                </a:solidFill>
                <a:latin typeface="AU Peto" pitchFamily="82" charset="0"/>
              </a:rPr>
              <a:t>dETRULLENDE</a:t>
            </a:r>
          </a:p>
        </p:txBody>
      </p:sp>
      <p:sp>
        <p:nvSpPr>
          <p:cNvPr id="6" name="Line 8"/>
          <p:cNvSpPr>
            <a:spLocks noChangeShapeType="1"/>
          </p:cNvSpPr>
          <p:nvPr/>
        </p:nvSpPr>
        <p:spPr bwMode="auto">
          <a:xfrm>
            <a:off x="358775" y="2773363"/>
            <a:ext cx="1403350" cy="0"/>
          </a:xfrm>
          <a:prstGeom prst="line">
            <a:avLst/>
          </a:prstGeom>
          <a:noFill/>
          <a:ln w="1778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grpSp>
        <p:nvGrpSpPr>
          <p:cNvPr id="7" name="Group 23"/>
          <p:cNvGrpSpPr>
            <a:grpSpLocks noChangeAspect="1"/>
          </p:cNvGrpSpPr>
          <p:nvPr/>
        </p:nvGrpSpPr>
        <p:grpSpPr bwMode="auto">
          <a:xfrm>
            <a:off x="358775" y="358775"/>
            <a:ext cx="590550" cy="295275"/>
            <a:chOff x="454" y="227"/>
            <a:chExt cx="384" cy="192"/>
          </a:xfrm>
        </p:grpSpPr>
        <p:sp>
          <p:nvSpPr>
            <p:cNvPr id="8" name="Freeform 24"/>
            <p:cNvSpPr>
              <a:spLocks noChangeAspect="1"/>
            </p:cNvSpPr>
            <p:nvPr/>
          </p:nvSpPr>
          <p:spPr bwMode="auto">
            <a:xfrm>
              <a:off x="646" y="323"/>
              <a:ext cx="192" cy="96"/>
            </a:xfrm>
            <a:custGeom>
              <a:avLst/>
              <a:gdLst>
                <a:gd name="T0" fmla="*/ 0 w 8160"/>
                <a:gd name="T1" fmla="*/ 0 h 4080"/>
                <a:gd name="T2" fmla="*/ 0 w 8160"/>
                <a:gd name="T3" fmla="*/ 0 h 4080"/>
                <a:gd name="T4" fmla="*/ 0 w 8160"/>
                <a:gd name="T5" fmla="*/ 0 h 4080"/>
                <a:gd name="T6" fmla="*/ 0 w 8160"/>
                <a:gd name="T7" fmla="*/ 0 h 4080"/>
                <a:gd name="T8" fmla="*/ 0 w 8160"/>
                <a:gd name="T9" fmla="*/ 0 h 4080"/>
                <a:gd name="T10" fmla="*/ 0 w 8160"/>
                <a:gd name="T11" fmla="*/ 0 h 4080"/>
                <a:gd name="T12" fmla="*/ 0 w 8160"/>
                <a:gd name="T13" fmla="*/ 0 h 4080"/>
                <a:gd name="T14" fmla="*/ 0 w 8160"/>
                <a:gd name="T15" fmla="*/ 0 h 4080"/>
                <a:gd name="T16" fmla="*/ 0 w 8160"/>
                <a:gd name="T17" fmla="*/ 0 h 4080"/>
                <a:gd name="T18" fmla="*/ 0 w 8160"/>
                <a:gd name="T19" fmla="*/ 0 h 4080"/>
                <a:gd name="T20" fmla="*/ 0 w 8160"/>
                <a:gd name="T21" fmla="*/ 0 h 4080"/>
                <a:gd name="T22" fmla="*/ 0 w 8160"/>
                <a:gd name="T23" fmla="*/ 0 h 4080"/>
                <a:gd name="T24" fmla="*/ 0 w 8160"/>
                <a:gd name="T25" fmla="*/ 0 h 4080"/>
                <a:gd name="T26" fmla="*/ 0 w 8160"/>
                <a:gd name="T27" fmla="*/ 0 h 4080"/>
                <a:gd name="T28" fmla="*/ 0 w 8160"/>
                <a:gd name="T29" fmla="*/ 0 h 4080"/>
                <a:gd name="T30" fmla="*/ 0 w 8160"/>
                <a:gd name="T31" fmla="*/ 0 h 4080"/>
                <a:gd name="T32" fmla="*/ 0 w 8160"/>
                <a:gd name="T33" fmla="*/ 0 h 4080"/>
                <a:gd name="T34" fmla="*/ 0 w 8160"/>
                <a:gd name="T35" fmla="*/ 0 h 4080"/>
                <a:gd name="T36" fmla="*/ 0 w 8160"/>
                <a:gd name="T37" fmla="*/ 0 h 4080"/>
                <a:gd name="T38" fmla="*/ 0 w 8160"/>
                <a:gd name="T39" fmla="*/ 0 h 4080"/>
                <a:gd name="T40" fmla="*/ 0 w 8160"/>
                <a:gd name="T41" fmla="*/ 0 h 4080"/>
                <a:gd name="T42" fmla="*/ 0 w 8160"/>
                <a:gd name="T43" fmla="*/ 0 h 4080"/>
                <a:gd name="T44" fmla="*/ 0 w 8160"/>
                <a:gd name="T45" fmla="*/ 0 h 4080"/>
                <a:gd name="T46" fmla="*/ 0 w 8160"/>
                <a:gd name="T47" fmla="*/ 0 h 4080"/>
                <a:gd name="T48" fmla="*/ 0 w 8160"/>
                <a:gd name="T49" fmla="*/ 0 h 4080"/>
                <a:gd name="T50" fmla="*/ 0 w 8160"/>
                <a:gd name="T51" fmla="*/ 0 h 4080"/>
                <a:gd name="T52" fmla="*/ 0 w 8160"/>
                <a:gd name="T53" fmla="*/ 0 h 4080"/>
                <a:gd name="T54" fmla="*/ 0 w 8160"/>
                <a:gd name="T55" fmla="*/ 0 h 4080"/>
                <a:gd name="T56" fmla="*/ 0 w 8160"/>
                <a:gd name="T57" fmla="*/ 0 h 4080"/>
                <a:gd name="T58" fmla="*/ 0 w 8160"/>
                <a:gd name="T59" fmla="*/ 0 h 4080"/>
                <a:gd name="T60" fmla="*/ 0 w 8160"/>
                <a:gd name="T61" fmla="*/ 0 h 4080"/>
                <a:gd name="T62" fmla="*/ 0 w 8160"/>
                <a:gd name="T63" fmla="*/ 0 h 4080"/>
                <a:gd name="T64" fmla="*/ 0 w 8160"/>
                <a:gd name="T65" fmla="*/ 0 h 4080"/>
                <a:gd name="T66" fmla="*/ 0 w 8160"/>
                <a:gd name="T67" fmla="*/ 0 h 4080"/>
                <a:gd name="T68" fmla="*/ 0 w 8160"/>
                <a:gd name="T69" fmla="*/ 0 h 4080"/>
                <a:gd name="T70" fmla="*/ 0 w 8160"/>
                <a:gd name="T71" fmla="*/ 0 h 4080"/>
                <a:gd name="T72" fmla="*/ 0 w 8160"/>
                <a:gd name="T73" fmla="*/ 0 h 4080"/>
                <a:gd name="T74" fmla="*/ 0 w 8160"/>
                <a:gd name="T75" fmla="*/ 0 h 4080"/>
                <a:gd name="T76" fmla="*/ 0 w 8160"/>
                <a:gd name="T77" fmla="*/ 0 h 4080"/>
                <a:gd name="T78" fmla="*/ 0 w 8160"/>
                <a:gd name="T79" fmla="*/ 0 h 4080"/>
                <a:gd name="T80" fmla="*/ 0 w 8160"/>
                <a:gd name="T81" fmla="*/ 0 h 4080"/>
                <a:gd name="T82" fmla="*/ 0 w 8160"/>
                <a:gd name="T83" fmla="*/ 0 h 4080"/>
                <a:gd name="T84" fmla="*/ 0 w 8160"/>
                <a:gd name="T85" fmla="*/ 0 h 408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8160" h="4080">
                  <a:moveTo>
                    <a:pt x="8160" y="0"/>
                  </a:moveTo>
                  <a:lnTo>
                    <a:pt x="8155" y="209"/>
                  </a:lnTo>
                  <a:lnTo>
                    <a:pt x="8139" y="416"/>
                  </a:lnTo>
                  <a:lnTo>
                    <a:pt x="8113" y="620"/>
                  </a:lnTo>
                  <a:lnTo>
                    <a:pt x="8077" y="821"/>
                  </a:lnTo>
                  <a:lnTo>
                    <a:pt x="8033" y="1019"/>
                  </a:lnTo>
                  <a:lnTo>
                    <a:pt x="7977" y="1212"/>
                  </a:lnTo>
                  <a:lnTo>
                    <a:pt x="7913" y="1401"/>
                  </a:lnTo>
                  <a:lnTo>
                    <a:pt x="7841" y="1587"/>
                  </a:lnTo>
                  <a:lnTo>
                    <a:pt x="7759" y="1768"/>
                  </a:lnTo>
                  <a:lnTo>
                    <a:pt x="7669" y="1943"/>
                  </a:lnTo>
                  <a:lnTo>
                    <a:pt x="7571" y="2114"/>
                  </a:lnTo>
                  <a:lnTo>
                    <a:pt x="7465" y="2280"/>
                  </a:lnTo>
                  <a:lnTo>
                    <a:pt x="7352" y="2440"/>
                  </a:lnTo>
                  <a:lnTo>
                    <a:pt x="7231" y="2594"/>
                  </a:lnTo>
                  <a:lnTo>
                    <a:pt x="7103" y="2742"/>
                  </a:lnTo>
                  <a:lnTo>
                    <a:pt x="6968" y="2884"/>
                  </a:lnTo>
                  <a:lnTo>
                    <a:pt x="6827" y="3019"/>
                  </a:lnTo>
                  <a:lnTo>
                    <a:pt x="6679" y="3148"/>
                  </a:lnTo>
                  <a:lnTo>
                    <a:pt x="6525" y="3268"/>
                  </a:lnTo>
                  <a:lnTo>
                    <a:pt x="6365" y="3382"/>
                  </a:lnTo>
                  <a:lnTo>
                    <a:pt x="6200" y="3488"/>
                  </a:lnTo>
                  <a:lnTo>
                    <a:pt x="6028" y="3586"/>
                  </a:lnTo>
                  <a:lnTo>
                    <a:pt x="5853" y="3677"/>
                  </a:lnTo>
                  <a:lnTo>
                    <a:pt x="5671" y="3759"/>
                  </a:lnTo>
                  <a:lnTo>
                    <a:pt x="5487" y="3832"/>
                  </a:lnTo>
                  <a:lnTo>
                    <a:pt x="5297" y="3896"/>
                  </a:lnTo>
                  <a:lnTo>
                    <a:pt x="5103" y="3951"/>
                  </a:lnTo>
                  <a:lnTo>
                    <a:pt x="4905" y="3997"/>
                  </a:lnTo>
                  <a:lnTo>
                    <a:pt x="4703" y="4033"/>
                  </a:lnTo>
                  <a:lnTo>
                    <a:pt x="4499" y="4059"/>
                  </a:lnTo>
                  <a:lnTo>
                    <a:pt x="4291" y="4075"/>
                  </a:lnTo>
                  <a:lnTo>
                    <a:pt x="4080" y="4080"/>
                  </a:lnTo>
                  <a:lnTo>
                    <a:pt x="3871" y="4075"/>
                  </a:lnTo>
                  <a:lnTo>
                    <a:pt x="3664" y="4059"/>
                  </a:lnTo>
                  <a:lnTo>
                    <a:pt x="3460" y="4033"/>
                  </a:lnTo>
                  <a:lnTo>
                    <a:pt x="3259" y="3997"/>
                  </a:lnTo>
                  <a:lnTo>
                    <a:pt x="3062" y="3951"/>
                  </a:lnTo>
                  <a:lnTo>
                    <a:pt x="2868" y="3896"/>
                  </a:lnTo>
                  <a:lnTo>
                    <a:pt x="2679" y="3832"/>
                  </a:lnTo>
                  <a:lnTo>
                    <a:pt x="2494" y="3759"/>
                  </a:lnTo>
                  <a:lnTo>
                    <a:pt x="2313" y="3677"/>
                  </a:lnTo>
                  <a:lnTo>
                    <a:pt x="2137" y="3586"/>
                  </a:lnTo>
                  <a:lnTo>
                    <a:pt x="1967" y="3488"/>
                  </a:lnTo>
                  <a:lnTo>
                    <a:pt x="1800" y="3382"/>
                  </a:lnTo>
                  <a:lnTo>
                    <a:pt x="1640" y="3268"/>
                  </a:lnTo>
                  <a:lnTo>
                    <a:pt x="1486" y="3148"/>
                  </a:lnTo>
                  <a:lnTo>
                    <a:pt x="1338" y="3019"/>
                  </a:lnTo>
                  <a:lnTo>
                    <a:pt x="1196" y="2884"/>
                  </a:lnTo>
                  <a:lnTo>
                    <a:pt x="1061" y="2742"/>
                  </a:lnTo>
                  <a:lnTo>
                    <a:pt x="933" y="2594"/>
                  </a:lnTo>
                  <a:lnTo>
                    <a:pt x="812" y="2440"/>
                  </a:lnTo>
                  <a:lnTo>
                    <a:pt x="698" y="2280"/>
                  </a:lnTo>
                  <a:lnTo>
                    <a:pt x="592" y="2114"/>
                  </a:lnTo>
                  <a:lnTo>
                    <a:pt x="493" y="1943"/>
                  </a:lnTo>
                  <a:lnTo>
                    <a:pt x="403" y="1768"/>
                  </a:lnTo>
                  <a:lnTo>
                    <a:pt x="321" y="1587"/>
                  </a:lnTo>
                  <a:lnTo>
                    <a:pt x="248" y="1401"/>
                  </a:lnTo>
                  <a:lnTo>
                    <a:pt x="184" y="1212"/>
                  </a:lnTo>
                  <a:lnTo>
                    <a:pt x="129" y="1019"/>
                  </a:lnTo>
                  <a:lnTo>
                    <a:pt x="83" y="821"/>
                  </a:lnTo>
                  <a:lnTo>
                    <a:pt x="47" y="620"/>
                  </a:lnTo>
                  <a:lnTo>
                    <a:pt x="21" y="416"/>
                  </a:lnTo>
                  <a:lnTo>
                    <a:pt x="5" y="209"/>
                  </a:lnTo>
                  <a:lnTo>
                    <a:pt x="0" y="0"/>
                  </a:lnTo>
                  <a:lnTo>
                    <a:pt x="2040" y="0"/>
                  </a:lnTo>
                  <a:lnTo>
                    <a:pt x="2043" y="104"/>
                  </a:lnTo>
                  <a:lnTo>
                    <a:pt x="2051" y="207"/>
                  </a:lnTo>
                  <a:lnTo>
                    <a:pt x="2064" y="309"/>
                  </a:lnTo>
                  <a:lnTo>
                    <a:pt x="2082" y="409"/>
                  </a:lnTo>
                  <a:lnTo>
                    <a:pt x="2105" y="507"/>
                  </a:lnTo>
                  <a:lnTo>
                    <a:pt x="2133" y="604"/>
                  </a:lnTo>
                  <a:lnTo>
                    <a:pt x="2164" y="699"/>
                  </a:lnTo>
                  <a:lnTo>
                    <a:pt x="2201" y="791"/>
                  </a:lnTo>
                  <a:lnTo>
                    <a:pt x="2243" y="881"/>
                  </a:lnTo>
                  <a:lnTo>
                    <a:pt x="2288" y="969"/>
                  </a:lnTo>
                  <a:lnTo>
                    <a:pt x="2337" y="1055"/>
                  </a:lnTo>
                  <a:lnTo>
                    <a:pt x="2391" y="1137"/>
                  </a:lnTo>
                  <a:lnTo>
                    <a:pt x="2448" y="1217"/>
                  </a:lnTo>
                  <a:lnTo>
                    <a:pt x="2508" y="1294"/>
                  </a:lnTo>
                  <a:lnTo>
                    <a:pt x="2572" y="1369"/>
                  </a:lnTo>
                  <a:lnTo>
                    <a:pt x="2641" y="1439"/>
                  </a:lnTo>
                  <a:lnTo>
                    <a:pt x="2711" y="1508"/>
                  </a:lnTo>
                  <a:lnTo>
                    <a:pt x="2786" y="1572"/>
                  </a:lnTo>
                  <a:lnTo>
                    <a:pt x="2863" y="1632"/>
                  </a:lnTo>
                  <a:lnTo>
                    <a:pt x="2943" y="1689"/>
                  </a:lnTo>
                  <a:lnTo>
                    <a:pt x="3025" y="1743"/>
                  </a:lnTo>
                  <a:lnTo>
                    <a:pt x="3111" y="1792"/>
                  </a:lnTo>
                  <a:lnTo>
                    <a:pt x="3199" y="1838"/>
                  </a:lnTo>
                  <a:lnTo>
                    <a:pt x="3290" y="1879"/>
                  </a:lnTo>
                  <a:lnTo>
                    <a:pt x="3381" y="1916"/>
                  </a:lnTo>
                  <a:lnTo>
                    <a:pt x="3476" y="1948"/>
                  </a:lnTo>
                  <a:lnTo>
                    <a:pt x="3573" y="1976"/>
                  </a:lnTo>
                  <a:lnTo>
                    <a:pt x="3671" y="1998"/>
                  </a:lnTo>
                  <a:lnTo>
                    <a:pt x="3771" y="2017"/>
                  </a:lnTo>
                  <a:lnTo>
                    <a:pt x="3873" y="2030"/>
                  </a:lnTo>
                  <a:lnTo>
                    <a:pt x="3976" y="2037"/>
                  </a:lnTo>
                  <a:lnTo>
                    <a:pt x="4080" y="2040"/>
                  </a:lnTo>
                  <a:lnTo>
                    <a:pt x="4186" y="2037"/>
                  </a:lnTo>
                  <a:lnTo>
                    <a:pt x="4289" y="2030"/>
                  </a:lnTo>
                  <a:lnTo>
                    <a:pt x="4392" y="2017"/>
                  </a:lnTo>
                  <a:lnTo>
                    <a:pt x="4492" y="1998"/>
                  </a:lnTo>
                  <a:lnTo>
                    <a:pt x="4591" y="1976"/>
                  </a:lnTo>
                  <a:lnTo>
                    <a:pt x="4688" y="1948"/>
                  </a:lnTo>
                  <a:lnTo>
                    <a:pt x="4784" y="1916"/>
                  </a:lnTo>
                  <a:lnTo>
                    <a:pt x="4876" y="1879"/>
                  </a:lnTo>
                  <a:lnTo>
                    <a:pt x="4966" y="1838"/>
                  </a:lnTo>
                  <a:lnTo>
                    <a:pt x="5054" y="1792"/>
                  </a:lnTo>
                  <a:lnTo>
                    <a:pt x="5140" y="1743"/>
                  </a:lnTo>
                  <a:lnTo>
                    <a:pt x="5222" y="1689"/>
                  </a:lnTo>
                  <a:lnTo>
                    <a:pt x="5303" y="1632"/>
                  </a:lnTo>
                  <a:lnTo>
                    <a:pt x="5379" y="1572"/>
                  </a:lnTo>
                  <a:lnTo>
                    <a:pt x="5454" y="1508"/>
                  </a:lnTo>
                  <a:lnTo>
                    <a:pt x="5524" y="1439"/>
                  </a:lnTo>
                  <a:lnTo>
                    <a:pt x="5592" y="1369"/>
                  </a:lnTo>
                  <a:lnTo>
                    <a:pt x="5656" y="1294"/>
                  </a:lnTo>
                  <a:lnTo>
                    <a:pt x="5716" y="1217"/>
                  </a:lnTo>
                  <a:lnTo>
                    <a:pt x="5773" y="1137"/>
                  </a:lnTo>
                  <a:lnTo>
                    <a:pt x="5826" y="1055"/>
                  </a:lnTo>
                  <a:lnTo>
                    <a:pt x="5875" y="969"/>
                  </a:lnTo>
                  <a:lnTo>
                    <a:pt x="5920" y="881"/>
                  </a:lnTo>
                  <a:lnTo>
                    <a:pt x="5961" y="791"/>
                  </a:lnTo>
                  <a:lnTo>
                    <a:pt x="5997" y="699"/>
                  </a:lnTo>
                  <a:lnTo>
                    <a:pt x="6029" y="604"/>
                  </a:lnTo>
                  <a:lnTo>
                    <a:pt x="6057" y="507"/>
                  </a:lnTo>
                  <a:lnTo>
                    <a:pt x="6079" y="409"/>
                  </a:lnTo>
                  <a:lnTo>
                    <a:pt x="6097" y="309"/>
                  </a:lnTo>
                  <a:lnTo>
                    <a:pt x="6110" y="207"/>
                  </a:lnTo>
                  <a:lnTo>
                    <a:pt x="6118" y="104"/>
                  </a:lnTo>
                  <a:lnTo>
                    <a:pt x="6120" y="0"/>
                  </a:lnTo>
                  <a:lnTo>
                    <a:pt x="8160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9" name="Freeform 25"/>
            <p:cNvSpPr>
              <a:spLocks noChangeAspect="1"/>
            </p:cNvSpPr>
            <p:nvPr/>
          </p:nvSpPr>
          <p:spPr bwMode="auto">
            <a:xfrm>
              <a:off x="454" y="227"/>
              <a:ext cx="192" cy="192"/>
            </a:xfrm>
            <a:custGeom>
              <a:avLst/>
              <a:gdLst>
                <a:gd name="T0" fmla="*/ 0 w 8160"/>
                <a:gd name="T1" fmla="*/ 0 h 8160"/>
                <a:gd name="T2" fmla="*/ 0 w 8160"/>
                <a:gd name="T3" fmla="*/ 0 h 8160"/>
                <a:gd name="T4" fmla="*/ 0 w 8160"/>
                <a:gd name="T5" fmla="*/ 0 h 8160"/>
                <a:gd name="T6" fmla="*/ 0 w 8160"/>
                <a:gd name="T7" fmla="*/ 0 h 8160"/>
                <a:gd name="T8" fmla="*/ 0 w 8160"/>
                <a:gd name="T9" fmla="*/ 0 h 81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160" h="8160">
                  <a:moveTo>
                    <a:pt x="2878" y="8160"/>
                  </a:moveTo>
                  <a:lnTo>
                    <a:pt x="0" y="8160"/>
                  </a:lnTo>
                  <a:lnTo>
                    <a:pt x="8160" y="0"/>
                  </a:lnTo>
                  <a:lnTo>
                    <a:pt x="8160" y="2892"/>
                  </a:lnTo>
                  <a:lnTo>
                    <a:pt x="2878" y="816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</p:grpSp>
      <p:sp>
        <p:nvSpPr>
          <p:cNvPr id="10" name="bmkFldDate"/>
          <p:cNvSpPr txBox="1">
            <a:spLocks noChangeArrowheads="1"/>
          </p:cNvSpPr>
          <p:nvPr/>
        </p:nvSpPr>
        <p:spPr bwMode="auto">
          <a:xfrm>
            <a:off x="7556500" y="554038"/>
            <a:ext cx="1223963" cy="144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778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9pPr>
          </a:lstStyle>
          <a:p>
            <a:pPr algn="r" eaLnBrk="1" hangingPunct="1">
              <a:lnSpc>
                <a:spcPct val="102000"/>
              </a:lnSpc>
              <a:buFont typeface="AU Passata" charset="0"/>
              <a:buNone/>
              <a:defRPr/>
            </a:pPr>
            <a:endParaRPr lang="da-DK" sz="900">
              <a:solidFill>
                <a:schemeClr val="bg1"/>
              </a:solidFill>
            </a:endParaRPr>
          </a:p>
        </p:txBody>
      </p:sp>
      <p:sp>
        <p:nvSpPr>
          <p:cNvPr id="11" name="bmkOffParent"/>
          <p:cNvSpPr txBox="1">
            <a:spLocks noChangeArrowheads="1"/>
          </p:cNvSpPr>
          <p:nvPr userDrawn="1"/>
        </p:nvSpPr>
        <p:spPr bwMode="auto">
          <a:xfrm>
            <a:off x="1120775" y="381000"/>
            <a:ext cx="4098925" cy="30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778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9pPr>
          </a:lstStyle>
          <a:p>
            <a:pPr eaLnBrk="1" hangingPunct="1">
              <a:lnSpc>
                <a:spcPct val="98000"/>
              </a:lnSpc>
              <a:buFont typeface="AU Passata" charset="0"/>
              <a:buNone/>
              <a:defRPr/>
            </a:pPr>
            <a:r>
              <a:rPr lang="en-US" sz="1100">
                <a:solidFill>
                  <a:schemeClr val="bg1"/>
                </a:solidFill>
              </a:rPr>
              <a:t>AARHUS UNIVERSITET</a:t>
            </a:r>
          </a:p>
        </p:txBody>
      </p:sp>
      <p:sp>
        <p:nvSpPr>
          <p:cNvPr id="12" name="bmkOffUnitName"/>
          <p:cNvSpPr txBox="1">
            <a:spLocks noChangeArrowheads="1"/>
          </p:cNvSpPr>
          <p:nvPr userDrawn="1"/>
        </p:nvSpPr>
        <p:spPr bwMode="auto">
          <a:xfrm>
            <a:off x="1120775" y="768350"/>
            <a:ext cx="2016125" cy="10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778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9pPr>
          </a:lstStyle>
          <a:p>
            <a:pPr eaLnBrk="1" hangingPunct="1">
              <a:lnSpc>
                <a:spcPct val="83000"/>
              </a:lnSpc>
              <a:buFont typeface="AU Passata" charset="0"/>
              <a:buNone/>
              <a:defRPr/>
            </a:pPr>
            <a:endParaRPr lang="da-DK" sz="700">
              <a:solidFill>
                <a:schemeClr val="bg1"/>
              </a:solidFill>
            </a:endParaRPr>
          </a:p>
        </p:txBody>
      </p:sp>
      <p:sp>
        <p:nvSpPr>
          <p:cNvPr id="3074" name="bmkFldPresentationTitle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>
            <a:lvl1pPr>
              <a:lnSpc>
                <a:spcPts val="3600"/>
              </a:lnSpc>
              <a:defRPr baseline="0">
                <a:solidFill>
                  <a:schemeClr val="accent1"/>
                </a:solidFill>
              </a:defRPr>
            </a:lvl1pPr>
          </a:lstStyle>
          <a:p>
            <a:r>
              <a:rPr lang="da-DK"/>
              <a:t>Klik for at redigere titeltypografi i masteren</a:t>
            </a:r>
            <a:endParaRPr lang="da-DK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58775" y="2935288"/>
            <a:ext cx="8421688" cy="334962"/>
          </a:xfrm>
        </p:spPr>
        <p:txBody>
          <a:bodyPr/>
          <a:lstStyle>
            <a:lvl1pPr marL="0" indent="0">
              <a:lnSpc>
                <a:spcPct val="97000"/>
              </a:lnSpc>
              <a:buFont typeface="AU Passata" pitchFamily="34" charset="0"/>
              <a:buNone/>
              <a:defRPr sz="1200" baseline="0">
                <a:solidFill>
                  <a:schemeClr val="accent1"/>
                </a:solidFill>
              </a:defRPr>
            </a:lvl1pPr>
          </a:lstStyle>
          <a:p>
            <a:r>
              <a:rPr lang="da-DK"/>
              <a:t>Klik for at redigere undertiteltypografien i masteren</a:t>
            </a:r>
            <a:endParaRPr lang="da-DK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da-D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a-DK" dirty="0"/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11"/>
          </p:nvPr>
        </p:nvSpPr>
        <p:spPr>
          <a:xfrm>
            <a:off x="4716463" y="3500438"/>
            <a:ext cx="914400" cy="914400"/>
          </a:xfrm>
        </p:spPr>
        <p:txBody>
          <a:bodyPr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0165F0-779E-402B-B711-335321E31931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E9609B-2149-4411-9E5F-F1B33BF9A06F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8775" y="2935288"/>
            <a:ext cx="4133850" cy="3238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025" y="2935288"/>
            <a:ext cx="4135438" cy="3238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540308-1237-4BBA-A430-507C17CC88BA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965AAE-08C0-4F95-97BF-6A07BB6E6354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7633FC-D9C6-4CF9-93B5-F8CACBA766B7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95846E-8AAF-4411-9BB0-18295F449F11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CC0005-5433-479D-9408-D6E1AA5D7EB4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da-DK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4F9C28-158B-4676-A76C-E3F1DE82B8F0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787B07-1386-44D3-BB71-85539D1BBE35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75438" y="1619250"/>
            <a:ext cx="2105025" cy="45545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58775" y="1619250"/>
            <a:ext cx="6164263" cy="45545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2B19DA-0646-4E74-A15A-AC8C3952D4A7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bmkSekundærtLogo"/>
          <p:cNvSpPr>
            <a:spLocks noChangeArrowheads="1"/>
          </p:cNvSpPr>
          <p:nvPr/>
        </p:nvSpPr>
        <p:spPr bwMode="auto">
          <a:xfrm>
            <a:off x="358775" y="6203950"/>
            <a:ext cx="584200" cy="287338"/>
          </a:xfrm>
          <a:prstGeom prst="rect">
            <a:avLst/>
          </a:prstGeom>
          <a:solidFill>
            <a:schemeClr val="bg1"/>
          </a:solidFill>
          <a:ln w="1778" algn="ctr">
            <a:solidFill>
              <a:schemeClr val="bg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lnSpc>
                <a:spcPts val="3600"/>
              </a:lnSpc>
              <a:buFont typeface="AU Passata" charset="0"/>
              <a:buNone/>
            </a:pPr>
            <a:endParaRPr lang="da-DK"/>
          </a:p>
        </p:txBody>
      </p:sp>
      <p:sp>
        <p:nvSpPr>
          <p:cNvPr id="1027" name="bmkFldPresentationTitle02"/>
          <p:cNvSpPr>
            <a:spLocks noGrp="1" noChangeArrowheads="1"/>
          </p:cNvSpPr>
          <p:nvPr>
            <p:ph type="title"/>
          </p:nvPr>
        </p:nvSpPr>
        <p:spPr bwMode="auto">
          <a:xfrm>
            <a:off x="358775" y="908050"/>
            <a:ext cx="8421688" cy="94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endParaRPr lang="da-DK"/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58775" y="2276475"/>
            <a:ext cx="8421688" cy="3897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646863" y="6245225"/>
            <a:ext cx="2133600" cy="13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2000"/>
              </a:lnSpc>
              <a:buFontTx/>
              <a:buNone/>
              <a:defRPr sz="900">
                <a:solidFill>
                  <a:schemeClr val="bg2"/>
                </a:solidFill>
                <a:latin typeface="AU Passata" pitchFamily="34" charset="0"/>
                <a:cs typeface="+mn-cs"/>
              </a:defRPr>
            </a:lvl1pPr>
          </a:lstStyle>
          <a:p>
            <a:pPr>
              <a:defRPr/>
            </a:pPr>
            <a:fld id="{1C6206FD-47A5-4C75-B5C2-772F9AB12224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7556500" y="358775"/>
            <a:ext cx="1223963" cy="71438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ts val="3600"/>
              </a:lnSpc>
              <a:buFont typeface="AU Passata" charset="0"/>
              <a:buNone/>
            </a:pPr>
            <a:endParaRPr lang="da-DK"/>
          </a:p>
        </p:txBody>
      </p:sp>
      <p:sp>
        <p:nvSpPr>
          <p:cNvPr id="1031" name="Rectangle 11"/>
          <p:cNvSpPr>
            <a:spLocks noChangeArrowheads="1"/>
          </p:cNvSpPr>
          <p:nvPr/>
        </p:nvSpPr>
        <p:spPr bwMode="auto">
          <a:xfrm>
            <a:off x="4749800" y="358775"/>
            <a:ext cx="2627313" cy="71438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ts val="3600"/>
              </a:lnSpc>
              <a:buFont typeface="AU Passata" charset="0"/>
              <a:buNone/>
            </a:pPr>
            <a:endParaRPr lang="da-DK"/>
          </a:p>
        </p:txBody>
      </p:sp>
      <p:sp>
        <p:nvSpPr>
          <p:cNvPr id="1032" name="Line 13"/>
          <p:cNvSpPr>
            <a:spLocks noChangeShapeType="1"/>
          </p:cNvSpPr>
          <p:nvPr/>
        </p:nvSpPr>
        <p:spPr bwMode="auto">
          <a:xfrm>
            <a:off x="358775" y="1989138"/>
            <a:ext cx="1403350" cy="0"/>
          </a:xfrm>
          <a:prstGeom prst="line">
            <a:avLst/>
          </a:prstGeom>
          <a:noFill/>
          <a:ln w="1778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1034" name="bmkFld2PresentationTitle"/>
          <p:cNvSpPr txBox="1">
            <a:spLocks noChangeArrowheads="1"/>
          </p:cNvSpPr>
          <p:nvPr/>
        </p:nvSpPr>
        <p:spPr bwMode="auto">
          <a:xfrm>
            <a:off x="4767263" y="554038"/>
            <a:ext cx="2609850" cy="144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778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9pPr>
          </a:lstStyle>
          <a:p>
            <a:pPr algn="r" eaLnBrk="1" hangingPunct="1">
              <a:lnSpc>
                <a:spcPct val="102000"/>
              </a:lnSpc>
              <a:buFont typeface="AU Passata" charset="0"/>
              <a:buNone/>
              <a:defRPr/>
            </a:pPr>
            <a:endParaRPr lang="en-US" sz="900" dirty="0">
              <a:solidFill>
                <a:schemeClr val="bg2"/>
              </a:solidFill>
            </a:endParaRPr>
          </a:p>
        </p:txBody>
      </p:sp>
      <p:sp>
        <p:nvSpPr>
          <p:cNvPr id="1035" name="bmkADTitle"/>
          <p:cNvSpPr txBox="1">
            <a:spLocks noChangeArrowheads="1"/>
          </p:cNvSpPr>
          <p:nvPr/>
        </p:nvSpPr>
        <p:spPr bwMode="auto">
          <a:xfrm>
            <a:off x="4767263" y="714375"/>
            <a:ext cx="2662237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778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9pPr>
          </a:lstStyle>
          <a:p>
            <a:pPr algn="r" eaLnBrk="1" hangingPunct="1">
              <a:lnSpc>
                <a:spcPct val="102000"/>
              </a:lnSpc>
              <a:buFont typeface="AU Passata" charset="0"/>
              <a:buNone/>
              <a:defRPr/>
            </a:pPr>
            <a:endParaRPr lang="da-DK" sz="900">
              <a:solidFill>
                <a:schemeClr val="bg2"/>
              </a:solidFill>
            </a:endParaRPr>
          </a:p>
        </p:txBody>
      </p:sp>
      <p:sp>
        <p:nvSpPr>
          <p:cNvPr id="1036" name="bmkFld2Date"/>
          <p:cNvSpPr txBox="1">
            <a:spLocks noChangeArrowheads="1"/>
          </p:cNvSpPr>
          <p:nvPr/>
        </p:nvSpPr>
        <p:spPr bwMode="auto">
          <a:xfrm>
            <a:off x="7556500" y="554038"/>
            <a:ext cx="1223963" cy="144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778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9pPr>
          </a:lstStyle>
          <a:p>
            <a:pPr algn="r" eaLnBrk="1" hangingPunct="1">
              <a:lnSpc>
                <a:spcPct val="102000"/>
              </a:lnSpc>
              <a:buFont typeface="AU Passata" charset="0"/>
              <a:buNone/>
              <a:defRPr/>
            </a:pPr>
            <a:r>
              <a:rPr lang="da-DK" sz="900" dirty="0">
                <a:solidFill>
                  <a:schemeClr val="bg2"/>
                </a:solidFill>
              </a:rPr>
              <a:t>Christina Vang</a:t>
            </a:r>
          </a:p>
        </p:txBody>
      </p:sp>
      <p:sp>
        <p:nvSpPr>
          <p:cNvPr id="1037" name="bmkOffParent02"/>
          <p:cNvSpPr txBox="1">
            <a:spLocks noChangeArrowheads="1"/>
          </p:cNvSpPr>
          <p:nvPr/>
        </p:nvSpPr>
        <p:spPr bwMode="auto">
          <a:xfrm>
            <a:off x="1120775" y="381000"/>
            <a:ext cx="4098925" cy="30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778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9pPr>
          </a:lstStyle>
          <a:p>
            <a:pPr eaLnBrk="1" hangingPunct="1">
              <a:lnSpc>
                <a:spcPct val="95000"/>
              </a:lnSpc>
              <a:buFont typeface="AU Passata" charset="0"/>
              <a:buNone/>
              <a:defRPr/>
            </a:pPr>
            <a:endParaRPr lang="en-US" sz="1100" dirty="0">
              <a:solidFill>
                <a:schemeClr val="bg2"/>
              </a:solidFill>
            </a:endParaRPr>
          </a:p>
        </p:txBody>
      </p:sp>
      <p:sp>
        <p:nvSpPr>
          <p:cNvPr id="1038" name="bmkOffUnitName02"/>
          <p:cNvSpPr txBox="1">
            <a:spLocks noChangeArrowheads="1"/>
          </p:cNvSpPr>
          <p:nvPr/>
        </p:nvSpPr>
        <p:spPr bwMode="auto">
          <a:xfrm>
            <a:off x="1120775" y="765175"/>
            <a:ext cx="2036763" cy="10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778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9pPr>
          </a:lstStyle>
          <a:p>
            <a:pPr eaLnBrk="1" hangingPunct="1">
              <a:lnSpc>
                <a:spcPct val="95000"/>
              </a:lnSpc>
              <a:buFont typeface="AU Passata" charset="0"/>
              <a:buNone/>
              <a:defRPr/>
            </a:pPr>
            <a:endParaRPr lang="en-US" sz="700">
              <a:solidFill>
                <a:schemeClr val="bg2"/>
              </a:solidFill>
            </a:endParaRPr>
          </a:p>
          <a:p>
            <a:pPr eaLnBrk="1" hangingPunct="1">
              <a:lnSpc>
                <a:spcPct val="95000"/>
              </a:lnSpc>
              <a:buFont typeface="AU Passata" charset="0"/>
              <a:buNone/>
              <a:defRPr/>
            </a:pPr>
            <a:endParaRPr lang="en-US" sz="700">
              <a:solidFill>
                <a:schemeClr val="bg2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7" r:id="rId1"/>
    <p:sldLayoutId id="2147483887" r:id="rId2"/>
    <p:sldLayoutId id="2147483888" r:id="rId3"/>
    <p:sldLayoutId id="2147483889" r:id="rId4"/>
    <p:sldLayoutId id="2147483890" r:id="rId5"/>
    <p:sldLayoutId id="2147483891" r:id="rId6"/>
    <p:sldLayoutId id="2147483892" r:id="rId7"/>
    <p:sldLayoutId id="2147483893" r:id="rId8"/>
    <p:sldLayoutId id="2147483894" r:id="rId9"/>
    <p:sldLayoutId id="2147483895" r:id="rId10"/>
    <p:sldLayoutId id="2147483896" r:id="rId11"/>
  </p:sldLayoutIdLst>
  <p:hf hdr="0" ftr="0" dt="0"/>
  <p:txStyles>
    <p:titleStyle>
      <a:lvl1pPr algn="l" rtl="0" eaLnBrk="0" fontAlgn="base" hangingPunct="0">
        <a:lnSpc>
          <a:spcPct val="83000"/>
        </a:lnSpc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3000"/>
        </a:lnSpc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U Passata" pitchFamily="34" charset="0"/>
        </a:defRPr>
      </a:lvl2pPr>
      <a:lvl3pPr algn="l" rtl="0" eaLnBrk="0" fontAlgn="base" hangingPunct="0">
        <a:lnSpc>
          <a:spcPct val="83000"/>
        </a:lnSpc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U Passata" pitchFamily="34" charset="0"/>
        </a:defRPr>
      </a:lvl3pPr>
      <a:lvl4pPr algn="l" rtl="0" eaLnBrk="0" fontAlgn="base" hangingPunct="0">
        <a:lnSpc>
          <a:spcPct val="83000"/>
        </a:lnSpc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U Passata" pitchFamily="34" charset="0"/>
        </a:defRPr>
      </a:lvl4pPr>
      <a:lvl5pPr algn="l" rtl="0" eaLnBrk="0" fontAlgn="base" hangingPunct="0">
        <a:lnSpc>
          <a:spcPct val="83000"/>
        </a:lnSpc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U Passata" pitchFamily="34" charset="0"/>
        </a:defRPr>
      </a:lvl5pPr>
      <a:lvl6pPr marL="457200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U Passata" pitchFamily="34" charset="0"/>
        </a:defRPr>
      </a:lvl6pPr>
      <a:lvl7pPr marL="914400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U Passata" pitchFamily="34" charset="0"/>
        </a:defRPr>
      </a:lvl7pPr>
      <a:lvl8pPr marL="1371600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U Passata" pitchFamily="34" charset="0"/>
        </a:defRPr>
      </a:lvl8pPr>
      <a:lvl9pPr marL="1828800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U Passata" pitchFamily="34" charset="0"/>
        </a:defRPr>
      </a:lvl9pPr>
    </p:titleStyle>
    <p:bodyStyle>
      <a:lvl1pPr marL="174625" indent="-174625" algn="l" rtl="0" eaLnBrk="0" fontAlgn="base" hangingPunct="0">
        <a:lnSpc>
          <a:spcPts val="2100"/>
        </a:lnSpc>
        <a:spcBef>
          <a:spcPct val="0"/>
        </a:spcBef>
        <a:spcAft>
          <a:spcPct val="0"/>
        </a:spcAft>
        <a:buFont typeface="AU Passata" charset="0"/>
        <a:buChar char="›"/>
        <a:defRPr>
          <a:solidFill>
            <a:schemeClr val="bg2"/>
          </a:solidFill>
          <a:latin typeface="+mn-lt"/>
          <a:ea typeface="+mn-ea"/>
          <a:cs typeface="+mn-cs"/>
        </a:defRPr>
      </a:lvl1pPr>
      <a:lvl2pPr marL="360363" indent="-184150" algn="l" rtl="0" eaLnBrk="0" fontAlgn="base" hangingPunct="0">
        <a:lnSpc>
          <a:spcPct val="101000"/>
        </a:lnSpc>
        <a:spcBef>
          <a:spcPct val="0"/>
        </a:spcBef>
        <a:spcAft>
          <a:spcPct val="0"/>
        </a:spcAft>
        <a:buFont typeface="AU Passata" charset="0"/>
        <a:buChar char="›"/>
        <a:defRPr sz="1400">
          <a:solidFill>
            <a:schemeClr val="bg2"/>
          </a:solidFill>
          <a:latin typeface="+mn-lt"/>
        </a:defRPr>
      </a:lvl2pPr>
      <a:lvl3pPr marL="544513" indent="-182563" algn="l" rtl="0" eaLnBrk="0" fontAlgn="base" hangingPunct="0">
        <a:lnSpc>
          <a:spcPct val="97000"/>
        </a:lnSpc>
        <a:spcBef>
          <a:spcPct val="20000"/>
        </a:spcBef>
        <a:spcAft>
          <a:spcPct val="0"/>
        </a:spcAft>
        <a:buFont typeface="AU Passata" charset="0"/>
        <a:buChar char="›"/>
        <a:defRPr sz="1200">
          <a:solidFill>
            <a:schemeClr val="bg2"/>
          </a:solidFill>
          <a:latin typeface="+mn-lt"/>
        </a:defRPr>
      </a:lvl3pPr>
      <a:lvl4pPr marL="711200" indent="-165100" algn="l" rtl="0" eaLnBrk="0" fontAlgn="base" hangingPunct="0">
        <a:spcBef>
          <a:spcPct val="20000"/>
        </a:spcBef>
        <a:spcAft>
          <a:spcPct val="0"/>
        </a:spcAft>
        <a:buFont typeface="AU Passata" charset="0"/>
        <a:buChar char="›"/>
        <a:defRPr sz="1200">
          <a:solidFill>
            <a:schemeClr val="bg2"/>
          </a:solidFill>
          <a:latin typeface="+mn-lt"/>
        </a:defRPr>
      </a:lvl4pPr>
      <a:lvl5pPr marL="895350" indent="-176213" algn="l" rtl="0" eaLnBrk="0" fontAlgn="base" hangingPunct="0">
        <a:spcBef>
          <a:spcPct val="20000"/>
        </a:spcBef>
        <a:spcAft>
          <a:spcPct val="0"/>
        </a:spcAft>
        <a:buFont typeface="AU Passata" charset="0"/>
        <a:buChar char="›"/>
        <a:defRPr sz="1200">
          <a:solidFill>
            <a:schemeClr val="bg2"/>
          </a:solidFill>
          <a:latin typeface="+mn-lt"/>
        </a:defRPr>
      </a:lvl5pPr>
      <a:lvl6pPr marL="1352550" indent="-176213" algn="l" rtl="0" eaLnBrk="1" fontAlgn="base" hangingPunct="1">
        <a:spcBef>
          <a:spcPct val="20000"/>
        </a:spcBef>
        <a:spcAft>
          <a:spcPct val="0"/>
        </a:spcAft>
        <a:buFont typeface="AU Passata" pitchFamily="34" charset="0"/>
        <a:buChar char="›"/>
        <a:defRPr sz="1200">
          <a:solidFill>
            <a:schemeClr val="bg2"/>
          </a:solidFill>
          <a:latin typeface="+mn-lt"/>
        </a:defRPr>
      </a:lvl6pPr>
      <a:lvl7pPr marL="1809750" indent="-176213" algn="l" rtl="0" eaLnBrk="1" fontAlgn="base" hangingPunct="1">
        <a:spcBef>
          <a:spcPct val="20000"/>
        </a:spcBef>
        <a:spcAft>
          <a:spcPct val="0"/>
        </a:spcAft>
        <a:buFont typeface="AU Passata" pitchFamily="34" charset="0"/>
        <a:buChar char="›"/>
        <a:defRPr sz="1200">
          <a:solidFill>
            <a:schemeClr val="bg2"/>
          </a:solidFill>
          <a:latin typeface="+mn-lt"/>
        </a:defRPr>
      </a:lvl7pPr>
      <a:lvl8pPr marL="2266950" indent="-176213" algn="l" rtl="0" eaLnBrk="1" fontAlgn="base" hangingPunct="1">
        <a:spcBef>
          <a:spcPct val="20000"/>
        </a:spcBef>
        <a:spcAft>
          <a:spcPct val="0"/>
        </a:spcAft>
        <a:buFont typeface="AU Passata" pitchFamily="34" charset="0"/>
        <a:buChar char="›"/>
        <a:defRPr sz="1200">
          <a:solidFill>
            <a:schemeClr val="bg2"/>
          </a:solidFill>
          <a:latin typeface="+mn-lt"/>
        </a:defRPr>
      </a:lvl8pPr>
      <a:lvl9pPr marL="2724150" indent="-176213" algn="l" rtl="0" eaLnBrk="1" fontAlgn="base" hangingPunct="1">
        <a:spcBef>
          <a:spcPct val="20000"/>
        </a:spcBef>
        <a:spcAft>
          <a:spcPct val="0"/>
        </a:spcAft>
        <a:buFont typeface="AU Passata" pitchFamily="34" charset="0"/>
        <a:buChar char="›"/>
        <a:defRPr sz="1200">
          <a:solidFill>
            <a:schemeClr val="bg2"/>
          </a:solidFill>
          <a:latin typeface="+mn-lt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0165F0-779E-402B-B711-335321E31931}" type="slidenum">
              <a:rPr lang="da-DK" smtClean="0"/>
              <a:pPr>
                <a:defRPr/>
              </a:pPr>
              <a:t>1</a:t>
            </a:fld>
            <a:endParaRPr lang="da-DK"/>
          </a:p>
        </p:txBody>
      </p:sp>
      <p:pic>
        <p:nvPicPr>
          <p:cNvPr id="6" name="Pladsholder til indhold 8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756" y="829910"/>
            <a:ext cx="9144756" cy="4572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0026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53BBDA6-78E7-462A-9B48-E36789F6A1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Kernesyntese i stjerner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0CDE9968-6FB1-4DB0-B2A4-04DDF1BF66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58775" y="2492896"/>
            <a:ext cx="4133850" cy="3680892"/>
          </a:xfrm>
        </p:spPr>
        <p:txBody>
          <a:bodyPr/>
          <a:lstStyle/>
          <a:p>
            <a:r>
              <a:rPr lang="da-DK" dirty="0"/>
              <a:t>Lette grundstoffer fusionerer til tunge grundstoffer</a:t>
            </a:r>
          </a:p>
          <a:p>
            <a:pPr lvl="1"/>
            <a:r>
              <a:rPr lang="da-DK" dirty="0"/>
              <a:t>Hydrogen til Helium</a:t>
            </a:r>
          </a:p>
          <a:p>
            <a:pPr lvl="1"/>
            <a:r>
              <a:rPr lang="da-DK" dirty="0"/>
              <a:t>Helium til </a:t>
            </a:r>
            <a:r>
              <a:rPr lang="da-DK" dirty="0" err="1"/>
              <a:t>Carbon</a:t>
            </a:r>
            <a:endParaRPr lang="da-DK" dirty="0"/>
          </a:p>
          <a:p>
            <a:pPr lvl="1"/>
            <a:r>
              <a:rPr lang="da-DK"/>
              <a:t>Carbon</a:t>
            </a:r>
            <a:r>
              <a:rPr lang="da-DK" dirty="0"/>
              <a:t> til Oxygen</a:t>
            </a:r>
          </a:p>
          <a:p>
            <a:pPr lvl="1"/>
            <a:r>
              <a:rPr lang="da-DK" dirty="0"/>
              <a:t>Oxygen til Neon</a:t>
            </a:r>
          </a:p>
          <a:p>
            <a:pPr lvl="1"/>
            <a:r>
              <a:rPr lang="da-DK" dirty="0"/>
              <a:t>Neon til Magnesium</a:t>
            </a:r>
          </a:p>
          <a:p>
            <a:pPr lvl="1"/>
            <a:r>
              <a:rPr lang="da-DK" dirty="0"/>
              <a:t>Magnesium til Silicium</a:t>
            </a:r>
          </a:p>
          <a:p>
            <a:pPr lvl="1"/>
            <a:r>
              <a:rPr lang="da-DK" dirty="0"/>
              <a:t>Silicium til Jern</a:t>
            </a:r>
          </a:p>
          <a:p>
            <a:endParaRPr lang="da-DK" dirty="0"/>
          </a:p>
          <a:p>
            <a:r>
              <a:rPr lang="da-DK" dirty="0"/>
              <a:t>Hvad så nu?	</a:t>
            </a: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D9983181-1CC2-4085-B000-10FDA46229E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0165F0-779E-402B-B711-335321E31931}" type="slidenum">
              <a:rPr lang="da-DK" smtClean="0"/>
              <a:pPr>
                <a:defRPr/>
              </a:pPr>
              <a:t>2</a:t>
            </a:fld>
            <a:endParaRPr lang="da-DK"/>
          </a:p>
        </p:txBody>
      </p:sp>
      <p:pic>
        <p:nvPicPr>
          <p:cNvPr id="8" name="Picture 2" descr="https://astronomi.systime.dk/fileadmin/_processed_/2/2/csm_187_Loegmodellen_630686ae11.png">
            <a:extLst>
              <a:ext uri="{FF2B5EF4-FFF2-40B4-BE49-F238E27FC236}">
                <a16:creationId xmlns:a16="http://schemas.microsoft.com/office/drawing/2014/main" id="{2F2FD3A8-DBEE-45AC-91AF-55136F0796CD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3954" y="2935288"/>
            <a:ext cx="3497580" cy="323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82232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0165F0-779E-402B-B711-335321E31931}" type="slidenum">
              <a:rPr lang="da-DK" smtClean="0"/>
              <a:pPr>
                <a:defRPr/>
              </a:pPr>
              <a:t>3</a:t>
            </a:fld>
            <a:endParaRPr lang="da-DK"/>
          </a:p>
        </p:txBody>
      </p:sp>
      <p:pic>
        <p:nvPicPr>
          <p:cNvPr id="6" name="Picture 2" descr="https://upload.wikimedia.org/wikipedia/commons/thumb/5/53/Binding_energy_curve_-_common_isotopes.svg/500px-Binding_energy_curve_-_common_isotopes.svg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504" y="188640"/>
            <a:ext cx="9036496" cy="5946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50309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Stjernen kollapser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a-DK" dirty="0"/>
              <a:t>Ikke længere ligevægt</a:t>
            </a:r>
          </a:p>
          <a:p>
            <a:pPr lvl="1"/>
            <a:r>
              <a:rPr lang="da-DK" dirty="0"/>
              <a:t>Alle lagene kollapser samtidigt</a:t>
            </a:r>
          </a:p>
          <a:p>
            <a:endParaRPr lang="da-DK" dirty="0"/>
          </a:p>
          <a:p>
            <a:r>
              <a:rPr lang="da-DK" dirty="0"/>
              <a:t>KÆMPE tryk i kernen!</a:t>
            </a:r>
          </a:p>
          <a:p>
            <a:endParaRPr lang="da-DK" dirty="0"/>
          </a:p>
          <a:p>
            <a:r>
              <a:rPr lang="da-DK" dirty="0"/>
              <a:t>Danner neutroner</a:t>
            </a:r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540308-1237-4BBA-A430-507C17CC88BA}" type="slidenum">
              <a:rPr lang="da-DK" smtClean="0"/>
              <a:pPr>
                <a:defRPr/>
              </a:pPr>
              <a:t>4</a:t>
            </a:fld>
            <a:endParaRPr lang="da-DK"/>
          </a:p>
        </p:txBody>
      </p:sp>
      <p:pic>
        <p:nvPicPr>
          <p:cNvPr id="7" name="Pladsholder til indhold 8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232354" y="2060848"/>
            <a:ext cx="4091004" cy="4112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5984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Neutronkernen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dsholder til indhold 2"/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da-DK" dirty="0"/>
                  <a:t>Kernen er så tæt, at elektronerne bliver ”mast” ind i atomkernerne</a:t>
                </a:r>
              </a:p>
              <a:p>
                <a:endParaRPr lang="da-DK" dirty="0"/>
              </a:p>
              <a:p>
                <a:r>
                  <a:rPr lang="da-DK" dirty="0"/>
                  <a:t>Fremtvinger processen</a:t>
                </a:r>
              </a:p>
              <a:p>
                <a:endParaRPr lang="da-DK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a-DK" i="1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da-DK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da-DK" i="1"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da-DK" i="1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da-DK" i="1"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da-DK" dirty="0"/>
              </a:p>
              <a:p>
                <a:pPr marL="0" indent="0">
                  <a:buNone/>
                </a:pPr>
                <a:endParaRPr lang="da-DK" dirty="0"/>
              </a:p>
              <a:p>
                <a:r>
                  <a:rPr lang="da-DK" dirty="0"/>
                  <a:t>Vi får dannet en MASSE neutroner</a:t>
                </a:r>
              </a:p>
              <a:p>
                <a:endParaRPr lang="da-DK" dirty="0"/>
              </a:p>
              <a:p>
                <a:endParaRPr lang="da-DK" dirty="0"/>
              </a:p>
              <a:p>
                <a:endParaRPr lang="da-DK" dirty="0"/>
              </a:p>
              <a:p>
                <a:endParaRPr lang="da-DK" dirty="0"/>
              </a:p>
              <a:p>
                <a:endParaRPr lang="da-DK" dirty="0"/>
              </a:p>
            </p:txBody>
          </p:sp>
        </mc:Choice>
        <mc:Fallback xmlns="">
          <p:sp>
            <p:nvSpPr>
              <p:cNvPr id="3" name="Pladsholder til indhold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2"/>
                <a:stretch>
                  <a:fillRect l="-5015" t="-7910" r="-885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Pladsholder til indhold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540308-1237-4BBA-A430-507C17CC88BA}" type="slidenum">
              <a:rPr lang="da-DK" smtClean="0"/>
              <a:pPr>
                <a:defRPr/>
              </a:pPr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830409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Neutronindfangning</a:t>
            </a:r>
          </a:p>
        </p:txBody>
      </p:sp>
      <p:sp>
        <p:nvSpPr>
          <p:cNvPr id="8" name="Pladsholder til indhold 7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540308-1237-4BBA-A430-507C17CC88BA}" type="slidenum">
              <a:rPr lang="da-DK" smtClean="0"/>
              <a:pPr>
                <a:defRPr/>
              </a:pPr>
              <a:t>6</a:t>
            </a:fld>
            <a:endParaRPr lang="da-DK"/>
          </a:p>
        </p:txBody>
      </p:sp>
      <p:pic>
        <p:nvPicPr>
          <p:cNvPr id="12290" name="Picture 2" descr="http://nmi3.eu/index.php?rex_img_type=content_noresize&amp;rex_img_file=neutroncapture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04" y="2042640"/>
            <a:ext cx="8037629" cy="4744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93024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Kernesyntese i Super Novaer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a-DK" dirty="0"/>
              <a:t>Neutronindfangning</a:t>
            </a:r>
          </a:p>
          <a:p>
            <a:pPr lvl="1"/>
            <a:r>
              <a:rPr lang="da-DK" dirty="0"/>
              <a:t>Beta-henfald</a:t>
            </a:r>
          </a:p>
          <a:p>
            <a:endParaRPr lang="da-DK" dirty="0"/>
          </a:p>
          <a:p>
            <a:r>
              <a:rPr lang="da-DK" dirty="0"/>
              <a:t>Danner tungere grundstoffer</a:t>
            </a:r>
          </a:p>
          <a:p>
            <a:endParaRPr lang="da-DK" dirty="0"/>
          </a:p>
          <a:p>
            <a:r>
              <a:rPr lang="da-DK" dirty="0"/>
              <a:t>Afhænger af </a:t>
            </a:r>
            <a:r>
              <a:rPr lang="da-DK" dirty="0" err="1"/>
              <a:t>neutronfluxen</a:t>
            </a:r>
            <a:endParaRPr lang="da-DK" dirty="0"/>
          </a:p>
          <a:p>
            <a:pPr lvl="1"/>
            <a:r>
              <a:rPr lang="da-DK" dirty="0"/>
              <a:t>Hvor mange neutroner kan indfanges, inden kernen henfalder</a:t>
            </a:r>
          </a:p>
          <a:p>
            <a:endParaRPr lang="da-DK" dirty="0"/>
          </a:p>
          <a:p>
            <a:endParaRPr lang="da-DK" dirty="0"/>
          </a:p>
          <a:p>
            <a:endParaRPr lang="da-DK" dirty="0"/>
          </a:p>
        </p:txBody>
      </p:sp>
      <p:pic>
        <p:nvPicPr>
          <p:cNvPr id="13314" name="Picture 2" descr="http://nmi3.eu/index.php?rex_img_type=content_noresize&amp;rex_img_file=neutroncapture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45025" y="3334527"/>
            <a:ext cx="4135438" cy="2440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Pladsholder til slide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540308-1237-4BBA-A430-507C17CC88BA}" type="slidenum">
              <a:rPr lang="da-DK" smtClean="0"/>
              <a:pPr>
                <a:defRPr/>
              </a:pPr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700950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3E8C5F-3D12-44D1-B83A-73B8F3E39E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6" name="Pladsholder til indhold 5">
            <a:extLst>
              <a:ext uri="{FF2B5EF4-FFF2-40B4-BE49-F238E27FC236}">
                <a16:creationId xmlns:a16="http://schemas.microsoft.com/office/drawing/2014/main" id="{AF706EFB-2E43-4303-BFB5-48A7AA65F5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74663" cy="6021288"/>
          </a:xfrm>
          <a:prstGeom prst="rect">
            <a:avLst/>
          </a:prstGeom>
        </p:spPr>
      </p:pic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DFE42D9B-56CA-4DCD-BA88-8A27100EA175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FCF63655-D9A2-44F9-ACE0-02EC25221E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0165F0-779E-402B-B711-335321E31931}" type="slidenum">
              <a:rPr lang="da-DK" smtClean="0"/>
              <a:pPr>
                <a:defRPr/>
              </a:pPr>
              <a:t>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812635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445541-C0EA-452D-8579-F200E70649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Diskussionsspørgsmål i grupper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5F16EF9-AE57-4EB0-A874-28C16D4866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z="2800" dirty="0"/>
              <a:t>Hvad bestod Universet af umiddelbart efter Big Bang?</a:t>
            </a:r>
            <a:br>
              <a:rPr lang="da-DK" sz="2800" dirty="0"/>
            </a:br>
            <a:endParaRPr lang="da-DK" sz="2800" dirty="0"/>
          </a:p>
          <a:p>
            <a:pPr lvl="0"/>
            <a:r>
              <a:rPr lang="da-DK" sz="2800" dirty="0"/>
              <a:t>Hvordan dannes grundstoffer op til jern?</a:t>
            </a:r>
            <a:br>
              <a:rPr lang="da-DK" sz="2800" dirty="0"/>
            </a:br>
            <a:endParaRPr lang="da-DK" sz="2800" dirty="0"/>
          </a:p>
          <a:p>
            <a:pPr lvl="0"/>
            <a:r>
              <a:rPr lang="da-DK" sz="2800" dirty="0"/>
              <a:t>Hvorfor er det umiddelbart et problem at få dannet grundstoffer med et atomnummer højere end 26?</a:t>
            </a:r>
            <a:br>
              <a:rPr lang="da-DK" sz="2800" dirty="0"/>
            </a:br>
            <a:endParaRPr lang="da-DK" sz="2800" dirty="0"/>
          </a:p>
          <a:p>
            <a:pPr lvl="0"/>
            <a:r>
              <a:rPr lang="da-DK" sz="2800" dirty="0"/>
              <a:t>Hvordan dannes så de tungeste grundstoffer? </a:t>
            </a:r>
          </a:p>
          <a:p>
            <a:r>
              <a:rPr lang="da-DK" sz="2800" dirty="0"/>
              <a:t> </a:t>
            </a:r>
          </a:p>
          <a:p>
            <a:r>
              <a:rPr lang="da-DK" sz="2800" dirty="0"/>
              <a:t>Forklar hvorfor ældre generationer af stjerner i gennemsnit består af lette grundstoffer end nyere generationer.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4332E1E4-27E6-4626-8865-219C880655E4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C97DEB5B-AE22-4574-A998-0E003CC04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0165F0-779E-402B-B711-335321E31931}" type="slidenum">
              <a:rPr lang="da-DK" smtClean="0"/>
              <a:pPr>
                <a:defRPr/>
              </a:pPr>
              <a:t>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86848072"/>
      </p:ext>
    </p:extLst>
  </p:cSld>
  <p:clrMapOvr>
    <a:masterClrMapping/>
  </p:clrMapOvr>
</p:sld>
</file>

<file path=ppt/theme/theme1.xml><?xml version="1.0" encoding="utf-8"?>
<a:theme xmlns:a="http://schemas.openxmlformats.org/drawingml/2006/main" name="AU">
  <a:themeElements>
    <a:clrScheme name="">
      <a:dk1>
        <a:srgbClr val="000000"/>
      </a:dk1>
      <a:lt1>
        <a:srgbClr val="FFFFFF"/>
      </a:lt1>
      <a:dk2>
        <a:srgbClr val="81A0C6"/>
      </a:dk2>
      <a:lt2>
        <a:srgbClr val="03428E"/>
      </a:lt2>
      <a:accent1>
        <a:srgbClr val="FFFFFF"/>
      </a:accent1>
      <a:accent2>
        <a:srgbClr val="808092"/>
      </a:accent2>
      <a:accent3>
        <a:srgbClr val="FFFFFF"/>
      </a:accent3>
      <a:accent4>
        <a:srgbClr val="000000"/>
      </a:accent4>
      <a:accent5>
        <a:srgbClr val="FFFFFF"/>
      </a:accent5>
      <a:accent6>
        <a:srgbClr val="737384"/>
      </a:accent6>
      <a:hlink>
        <a:srgbClr val="E6ECF4"/>
      </a:hlink>
      <a:folHlink>
        <a:srgbClr val="E5E5E9"/>
      </a:folHlink>
    </a:clrScheme>
    <a:fontScheme name="AU2003">
      <a:majorFont>
        <a:latin typeface="AU Passata"/>
        <a:ea typeface=""/>
        <a:cs typeface=""/>
      </a:majorFont>
      <a:minorFont>
        <a:latin typeface="AU Passat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2"/>
        </a:solidFill>
        <a:ln w="1778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ts val="3600"/>
          </a:lnSpc>
          <a:spcBef>
            <a:spcPct val="0"/>
          </a:spcBef>
          <a:spcAft>
            <a:spcPct val="0"/>
          </a:spcAft>
          <a:buClrTx/>
          <a:buSzTx/>
          <a:buFont typeface="AU Passata" pitchFamily="34" charset="0"/>
          <a:buNone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U Passat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2"/>
        </a:solidFill>
        <a:ln w="1778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ts val="3600"/>
          </a:lnSpc>
          <a:spcBef>
            <a:spcPct val="0"/>
          </a:spcBef>
          <a:spcAft>
            <a:spcPct val="0"/>
          </a:spcAft>
          <a:buClrTx/>
          <a:buSzTx/>
          <a:buFont typeface="AU Passata" pitchFamily="34" charset="0"/>
          <a:buNone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U Passata" pitchFamily="34" charset="0"/>
          </a:defRPr>
        </a:defPPr>
      </a:lstStyle>
    </a:lnDef>
  </a:objectDefaults>
  <a:extraClrSchemeLst>
    <a:extraClrScheme>
      <a:clrScheme name="AU2003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2003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2003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2003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2003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2003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U2003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U2003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U2003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U2003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U2003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U2003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U2003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3428E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AAB0C6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2003 14">
        <a:dk1>
          <a:srgbClr val="000000"/>
        </a:dk1>
        <a:lt1>
          <a:srgbClr val="0066FF"/>
        </a:lt1>
        <a:dk2>
          <a:srgbClr val="000000"/>
        </a:dk2>
        <a:lt2>
          <a:srgbClr val="808080"/>
        </a:lt2>
        <a:accent1>
          <a:srgbClr val="03428E"/>
        </a:accent1>
        <a:accent2>
          <a:srgbClr val="333399"/>
        </a:accent2>
        <a:accent3>
          <a:srgbClr val="AAB8FF"/>
        </a:accent3>
        <a:accent4>
          <a:srgbClr val="000000"/>
        </a:accent4>
        <a:accent5>
          <a:srgbClr val="AAB0C6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2003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197932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ABBEAD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2003 16">
        <a:dk1>
          <a:srgbClr val="000000"/>
        </a:dk1>
        <a:lt1>
          <a:srgbClr val="FFFFFF"/>
        </a:lt1>
        <a:dk2>
          <a:srgbClr val="000000"/>
        </a:dk2>
        <a:lt2>
          <a:srgbClr val="808092"/>
        </a:lt2>
        <a:accent1>
          <a:srgbClr val="03428E"/>
        </a:accent1>
        <a:accent2>
          <a:srgbClr val="81A0C6"/>
        </a:accent2>
        <a:accent3>
          <a:srgbClr val="FFFFFF"/>
        </a:accent3>
        <a:accent4>
          <a:srgbClr val="000000"/>
        </a:accent4>
        <a:accent5>
          <a:srgbClr val="AAB0C6"/>
        </a:accent5>
        <a:accent6>
          <a:srgbClr val="7491B3"/>
        </a:accent6>
        <a:hlink>
          <a:srgbClr val="E6ECF4"/>
        </a:hlink>
        <a:folHlink>
          <a:srgbClr val="E5E5E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8876</TotalTime>
  <Words>173</Words>
  <Application>Microsoft Office PowerPoint</Application>
  <PresentationFormat>Skærmshow (4:3)</PresentationFormat>
  <Paragraphs>55</Paragraphs>
  <Slides>9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9</vt:i4>
      </vt:variant>
    </vt:vector>
  </HeadingPairs>
  <TitlesOfParts>
    <vt:vector size="14" baseType="lpstr">
      <vt:lpstr>Arial</vt:lpstr>
      <vt:lpstr>AU Passata</vt:lpstr>
      <vt:lpstr>AU Peto</vt:lpstr>
      <vt:lpstr>Cambria Math</vt:lpstr>
      <vt:lpstr>AU</vt:lpstr>
      <vt:lpstr>PowerPoint-præsentation</vt:lpstr>
      <vt:lpstr>Kernesyntese i stjerner</vt:lpstr>
      <vt:lpstr>PowerPoint-præsentation</vt:lpstr>
      <vt:lpstr>Stjernen kollapser</vt:lpstr>
      <vt:lpstr>Neutronkernen</vt:lpstr>
      <vt:lpstr>Neutronindfangning</vt:lpstr>
      <vt:lpstr>Kernesyntese i Super Novaer</vt:lpstr>
      <vt:lpstr>PowerPoint-præsentation</vt:lpstr>
      <vt:lpstr>Diskussionsspørgsmål i grupper</vt:lpstr>
    </vt:vector>
  </TitlesOfParts>
  <Company>CS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VELKOMMEN TIL DET RULLENDE UNIVERSITET</dc:title>
  <dc:creator>Katrine Mikkelsen</dc:creator>
  <cp:lastModifiedBy>Christina Vang Nørgaard CVC</cp:lastModifiedBy>
  <cp:revision>361</cp:revision>
  <cp:lastPrinted>2012-08-23T08:02:43Z</cp:lastPrinted>
  <dcterms:created xsi:type="dcterms:W3CDTF">2010-08-27T06:45:27Z</dcterms:created>
  <dcterms:modified xsi:type="dcterms:W3CDTF">2024-12-10T07:48:41Z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By">
    <vt:lpwstr>SkabelonDesign</vt:lpwstr>
  </property>
</Properties>
</file>