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2"/>
    <p:restoredTop sz="94577"/>
  </p:normalViewPr>
  <p:slideViewPr>
    <p:cSldViewPr snapToGrid="0" snapToObjects="1">
      <p:cViewPr varScale="1">
        <p:scale>
          <a:sx n="108" d="100"/>
          <a:sy n="108" d="100"/>
        </p:scale>
        <p:origin x="192" y="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223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600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52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905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892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1022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50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092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69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27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22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F546F-1A6A-6A4A-A310-90FE576DCDA4}" type="datetimeFigureOut">
              <a:rPr lang="da-DK" smtClean="0"/>
              <a:t>05.10.2022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23A6F-49BE-314E-A501-40E9BD990F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0518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0EC24FA-9EE5-9A19-0B69-8D6154B61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1067" y="169319"/>
            <a:ext cx="3448042" cy="2974491"/>
          </a:xfr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8B0149C0-5AF4-6E5A-517B-1B498BEAF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1" y="-22495"/>
            <a:ext cx="4348644" cy="154398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D3A6A60-291A-5B8C-5574-07D0203E7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805" y="5322709"/>
            <a:ext cx="1344724" cy="139253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9FD6A02-5A47-E6FC-E885-0EEB642D2FF2}"/>
              </a:ext>
            </a:extLst>
          </p:cNvPr>
          <p:cNvSpPr txBox="1"/>
          <p:nvPr/>
        </p:nvSpPr>
        <p:spPr>
          <a:xfrm>
            <a:off x="625308" y="1656564"/>
            <a:ext cx="4173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Hvilke holdninger var der til imperialismen i anden halvdel af 1800-tallet?</a:t>
            </a:r>
          </a:p>
        </p:txBody>
      </p:sp>
      <p:pic>
        <p:nvPicPr>
          <p:cNvPr id="10" name="Billede 9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9ECD77C-FCD4-695C-1CC6-992905006D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25" r="11818" b="21846"/>
          <a:stretch/>
        </p:blipFill>
        <p:spPr>
          <a:xfrm>
            <a:off x="3716592" y="3055963"/>
            <a:ext cx="3761213" cy="2918076"/>
          </a:xfrm>
          <a:prstGeom prst="rect">
            <a:avLst/>
          </a:prstGeom>
        </p:spPr>
      </p:pic>
      <p:pic>
        <p:nvPicPr>
          <p:cNvPr id="12" name="Billede 1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B9BDE4C-BA24-128A-EF45-196D198FC2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943" b="5904"/>
          <a:stretch/>
        </p:blipFill>
        <p:spPr>
          <a:xfrm>
            <a:off x="-4814" y="2722020"/>
            <a:ext cx="3448043" cy="360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0139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</Words>
  <Application>Microsoft Macintosh PowerPoint</Application>
  <PresentationFormat>Skærmshow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Krogsgaard</dc:creator>
  <cp:lastModifiedBy>Esben Lindgren Krogsgaard</cp:lastModifiedBy>
  <cp:revision>5</cp:revision>
  <dcterms:created xsi:type="dcterms:W3CDTF">2015-02-05T10:45:00Z</dcterms:created>
  <dcterms:modified xsi:type="dcterms:W3CDTF">2022-10-05T09:56:03Z</dcterms:modified>
</cp:coreProperties>
</file>