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llemlayout 2 - Marker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648"/>
  </p:normalViewPr>
  <p:slideViewPr>
    <p:cSldViewPr snapToGrid="0">
      <p:cViewPr varScale="1">
        <p:scale>
          <a:sx n="117" d="100"/>
          <a:sy n="117" d="100"/>
        </p:scale>
        <p:origin x="360" y="1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40C8814-0026-84F4-045F-F4F58888281C}"/>
              </a:ext>
            </a:extLst>
          </p:cNvPr>
          <p:cNvSpPr>
            <a:spLocks noGrp="1"/>
          </p:cNvSpPr>
          <p:nvPr>
            <p:ph type="ctrTitle"/>
          </p:nvPr>
        </p:nvSpPr>
        <p:spPr>
          <a:xfrm>
            <a:off x="1524000" y="1122363"/>
            <a:ext cx="9144000" cy="2387600"/>
          </a:xfrm>
        </p:spPr>
        <p:txBody>
          <a:bodyPr anchor="b"/>
          <a:lstStyle>
            <a:lvl1pPr algn="ctr">
              <a:defRPr sz="6000"/>
            </a:lvl1pPr>
          </a:lstStyle>
          <a:p>
            <a:r>
              <a:rPr lang="da-DK"/>
              <a:t>Klik for at redigere titeltypografien i masteren</a:t>
            </a:r>
          </a:p>
        </p:txBody>
      </p:sp>
      <p:sp>
        <p:nvSpPr>
          <p:cNvPr id="3" name="Undertitel 2">
            <a:extLst>
              <a:ext uri="{FF2B5EF4-FFF2-40B4-BE49-F238E27FC236}">
                <a16:creationId xmlns:a16="http://schemas.microsoft.com/office/drawing/2014/main" id="{FB7DAF64-3763-EE49-D8B2-F0B174119D8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p>
        </p:txBody>
      </p:sp>
      <p:sp>
        <p:nvSpPr>
          <p:cNvPr id="4" name="Pladsholder til dato 3">
            <a:extLst>
              <a:ext uri="{FF2B5EF4-FFF2-40B4-BE49-F238E27FC236}">
                <a16:creationId xmlns:a16="http://schemas.microsoft.com/office/drawing/2014/main" id="{5A2E9427-58C5-F77C-7456-BB80A24B4512}"/>
              </a:ext>
            </a:extLst>
          </p:cNvPr>
          <p:cNvSpPr>
            <a:spLocks noGrp="1"/>
          </p:cNvSpPr>
          <p:nvPr>
            <p:ph type="dt" sz="half" idx="10"/>
          </p:nvPr>
        </p:nvSpPr>
        <p:spPr/>
        <p:txBody>
          <a:bodyPr/>
          <a:lstStyle/>
          <a:p>
            <a:fld id="{C4AEFC96-2C8F-F348-890E-2524A38A848C}" type="datetimeFigureOut">
              <a:rPr lang="da-DK" smtClean="0"/>
              <a:t>17.04.2024</a:t>
            </a:fld>
            <a:endParaRPr lang="da-DK"/>
          </a:p>
        </p:txBody>
      </p:sp>
      <p:sp>
        <p:nvSpPr>
          <p:cNvPr id="5" name="Pladsholder til sidefod 4">
            <a:extLst>
              <a:ext uri="{FF2B5EF4-FFF2-40B4-BE49-F238E27FC236}">
                <a16:creationId xmlns:a16="http://schemas.microsoft.com/office/drawing/2014/main" id="{05DF0947-C568-26AA-32D5-7CEE3F364AF3}"/>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38245BA0-B542-79FF-A8EB-A1F41AC97B93}"/>
              </a:ext>
            </a:extLst>
          </p:cNvPr>
          <p:cNvSpPr>
            <a:spLocks noGrp="1"/>
          </p:cNvSpPr>
          <p:nvPr>
            <p:ph type="sldNum" sz="quarter" idx="12"/>
          </p:nvPr>
        </p:nvSpPr>
        <p:spPr/>
        <p:txBody>
          <a:bodyPr/>
          <a:lstStyle/>
          <a:p>
            <a:fld id="{E3441F82-3A61-E046-9A68-00AC65D20528}" type="slidenum">
              <a:rPr lang="da-DK" smtClean="0"/>
              <a:t>‹nr.›</a:t>
            </a:fld>
            <a:endParaRPr lang="da-DK"/>
          </a:p>
        </p:txBody>
      </p:sp>
    </p:spTree>
    <p:extLst>
      <p:ext uri="{BB962C8B-B14F-4D97-AF65-F5344CB8AC3E}">
        <p14:creationId xmlns:p14="http://schemas.microsoft.com/office/powerpoint/2010/main" val="21263653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C1DE206-A1D0-6891-E04B-55610D80298E}"/>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E8CADF58-9734-209C-7BD3-68F62A7D7DE1}"/>
              </a:ext>
            </a:extLst>
          </p:cNvPr>
          <p:cNvSpPr>
            <a:spLocks noGrp="1"/>
          </p:cNvSpPr>
          <p:nvPr>
            <p:ph idx="1"/>
          </p:nvPr>
        </p:nvSpPr>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5CFE8E31-0E82-86CF-3E83-5E07D43A919A}"/>
              </a:ext>
            </a:extLst>
          </p:cNvPr>
          <p:cNvSpPr>
            <a:spLocks noGrp="1"/>
          </p:cNvSpPr>
          <p:nvPr>
            <p:ph type="dt" sz="half" idx="10"/>
          </p:nvPr>
        </p:nvSpPr>
        <p:spPr/>
        <p:txBody>
          <a:bodyPr/>
          <a:lstStyle/>
          <a:p>
            <a:fld id="{C4AEFC96-2C8F-F348-890E-2524A38A848C}" type="datetimeFigureOut">
              <a:rPr lang="da-DK" smtClean="0"/>
              <a:t>17.04.2024</a:t>
            </a:fld>
            <a:endParaRPr lang="da-DK"/>
          </a:p>
        </p:txBody>
      </p:sp>
      <p:sp>
        <p:nvSpPr>
          <p:cNvPr id="5" name="Pladsholder til sidefod 4">
            <a:extLst>
              <a:ext uri="{FF2B5EF4-FFF2-40B4-BE49-F238E27FC236}">
                <a16:creationId xmlns:a16="http://schemas.microsoft.com/office/drawing/2014/main" id="{DD821767-0C75-B3C0-8630-DB85E6E284BA}"/>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44299093-1EFF-CC8A-DBB3-304153538684}"/>
              </a:ext>
            </a:extLst>
          </p:cNvPr>
          <p:cNvSpPr>
            <a:spLocks noGrp="1"/>
          </p:cNvSpPr>
          <p:nvPr>
            <p:ph type="sldNum" sz="quarter" idx="12"/>
          </p:nvPr>
        </p:nvSpPr>
        <p:spPr/>
        <p:txBody>
          <a:bodyPr/>
          <a:lstStyle/>
          <a:p>
            <a:fld id="{E3441F82-3A61-E046-9A68-00AC65D20528}" type="slidenum">
              <a:rPr lang="da-DK" smtClean="0"/>
              <a:t>‹nr.›</a:t>
            </a:fld>
            <a:endParaRPr lang="da-DK"/>
          </a:p>
        </p:txBody>
      </p:sp>
    </p:spTree>
    <p:extLst>
      <p:ext uri="{BB962C8B-B14F-4D97-AF65-F5344CB8AC3E}">
        <p14:creationId xmlns:p14="http://schemas.microsoft.com/office/powerpoint/2010/main" val="4787388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9B81A1D-650E-4897-F666-D7D60E3F1B14}"/>
              </a:ext>
            </a:extLst>
          </p:cNvPr>
          <p:cNvSpPr>
            <a:spLocks noGrp="1"/>
          </p:cNvSpPr>
          <p:nvPr>
            <p:ph type="title"/>
          </p:nvPr>
        </p:nvSpPr>
        <p:spPr>
          <a:xfrm>
            <a:off x="831850" y="1709738"/>
            <a:ext cx="10515600" cy="2852737"/>
          </a:xfrm>
        </p:spPr>
        <p:txBody>
          <a:bodyPr anchor="b"/>
          <a:lstStyle>
            <a:lvl1pPr>
              <a:defRPr sz="6000"/>
            </a:lvl1pPr>
          </a:lstStyle>
          <a:p>
            <a:r>
              <a:rPr lang="da-DK"/>
              <a:t>Klik for at redigere titeltypografien i masteren</a:t>
            </a:r>
          </a:p>
        </p:txBody>
      </p:sp>
      <p:sp>
        <p:nvSpPr>
          <p:cNvPr id="3" name="Pladsholder til tekst 2">
            <a:extLst>
              <a:ext uri="{FF2B5EF4-FFF2-40B4-BE49-F238E27FC236}">
                <a16:creationId xmlns:a16="http://schemas.microsoft.com/office/drawing/2014/main" id="{962D947D-816C-5BC8-D4BA-A7C8ECF00CE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a-DK"/>
              <a:t>Klik for at redigere teksttypografierne i masteren</a:t>
            </a:r>
          </a:p>
        </p:txBody>
      </p:sp>
      <p:sp>
        <p:nvSpPr>
          <p:cNvPr id="4" name="Pladsholder til dato 3">
            <a:extLst>
              <a:ext uri="{FF2B5EF4-FFF2-40B4-BE49-F238E27FC236}">
                <a16:creationId xmlns:a16="http://schemas.microsoft.com/office/drawing/2014/main" id="{F4AB762C-ACB2-ADA6-4F33-BCBB42D8CA8F}"/>
              </a:ext>
            </a:extLst>
          </p:cNvPr>
          <p:cNvSpPr>
            <a:spLocks noGrp="1"/>
          </p:cNvSpPr>
          <p:nvPr>
            <p:ph type="dt" sz="half" idx="10"/>
          </p:nvPr>
        </p:nvSpPr>
        <p:spPr/>
        <p:txBody>
          <a:bodyPr/>
          <a:lstStyle/>
          <a:p>
            <a:fld id="{C4AEFC96-2C8F-F348-890E-2524A38A848C}" type="datetimeFigureOut">
              <a:rPr lang="da-DK" smtClean="0"/>
              <a:t>17.04.2024</a:t>
            </a:fld>
            <a:endParaRPr lang="da-DK"/>
          </a:p>
        </p:txBody>
      </p:sp>
      <p:sp>
        <p:nvSpPr>
          <p:cNvPr id="5" name="Pladsholder til sidefod 4">
            <a:extLst>
              <a:ext uri="{FF2B5EF4-FFF2-40B4-BE49-F238E27FC236}">
                <a16:creationId xmlns:a16="http://schemas.microsoft.com/office/drawing/2014/main" id="{1A298E6F-AE89-5BA7-DE29-1C7546996221}"/>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3E274257-9B68-D86A-2BF5-9968E2B407A6}"/>
              </a:ext>
            </a:extLst>
          </p:cNvPr>
          <p:cNvSpPr>
            <a:spLocks noGrp="1"/>
          </p:cNvSpPr>
          <p:nvPr>
            <p:ph type="sldNum" sz="quarter" idx="12"/>
          </p:nvPr>
        </p:nvSpPr>
        <p:spPr/>
        <p:txBody>
          <a:bodyPr/>
          <a:lstStyle/>
          <a:p>
            <a:fld id="{E3441F82-3A61-E046-9A68-00AC65D20528}" type="slidenum">
              <a:rPr lang="da-DK" smtClean="0"/>
              <a:t>‹nr.›</a:t>
            </a:fld>
            <a:endParaRPr lang="da-DK"/>
          </a:p>
        </p:txBody>
      </p:sp>
    </p:spTree>
    <p:extLst>
      <p:ext uri="{BB962C8B-B14F-4D97-AF65-F5344CB8AC3E}">
        <p14:creationId xmlns:p14="http://schemas.microsoft.com/office/powerpoint/2010/main" val="10742687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2BF864A-054F-CFF2-594C-480041021CA4}"/>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4AA3D414-6AEC-1C9C-2F15-E89D8C6A5CE8}"/>
              </a:ext>
            </a:extLst>
          </p:cNvPr>
          <p:cNvSpPr>
            <a:spLocks noGrp="1"/>
          </p:cNvSpPr>
          <p:nvPr>
            <p:ph sz="half" idx="1"/>
          </p:nvPr>
        </p:nvSpPr>
        <p:spPr>
          <a:xfrm>
            <a:off x="838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a:extLst>
              <a:ext uri="{FF2B5EF4-FFF2-40B4-BE49-F238E27FC236}">
                <a16:creationId xmlns:a16="http://schemas.microsoft.com/office/drawing/2014/main" id="{ABD2A7C6-796D-C959-8AA1-0D95C456A8EC}"/>
              </a:ext>
            </a:extLst>
          </p:cNvPr>
          <p:cNvSpPr>
            <a:spLocks noGrp="1"/>
          </p:cNvSpPr>
          <p:nvPr>
            <p:ph sz="half" idx="2"/>
          </p:nvPr>
        </p:nvSpPr>
        <p:spPr>
          <a:xfrm>
            <a:off x="6172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dato 4">
            <a:extLst>
              <a:ext uri="{FF2B5EF4-FFF2-40B4-BE49-F238E27FC236}">
                <a16:creationId xmlns:a16="http://schemas.microsoft.com/office/drawing/2014/main" id="{8DB1372A-A6EF-00B9-3742-B0B77BA231FA}"/>
              </a:ext>
            </a:extLst>
          </p:cNvPr>
          <p:cNvSpPr>
            <a:spLocks noGrp="1"/>
          </p:cNvSpPr>
          <p:nvPr>
            <p:ph type="dt" sz="half" idx="10"/>
          </p:nvPr>
        </p:nvSpPr>
        <p:spPr/>
        <p:txBody>
          <a:bodyPr/>
          <a:lstStyle/>
          <a:p>
            <a:fld id="{C4AEFC96-2C8F-F348-890E-2524A38A848C}" type="datetimeFigureOut">
              <a:rPr lang="da-DK" smtClean="0"/>
              <a:t>17.04.2024</a:t>
            </a:fld>
            <a:endParaRPr lang="da-DK"/>
          </a:p>
        </p:txBody>
      </p:sp>
      <p:sp>
        <p:nvSpPr>
          <p:cNvPr id="6" name="Pladsholder til sidefod 5">
            <a:extLst>
              <a:ext uri="{FF2B5EF4-FFF2-40B4-BE49-F238E27FC236}">
                <a16:creationId xmlns:a16="http://schemas.microsoft.com/office/drawing/2014/main" id="{FF2EEE22-96BE-C7C6-CF4B-2D218810F36A}"/>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932E1972-5A02-1229-0795-A118F26B4194}"/>
              </a:ext>
            </a:extLst>
          </p:cNvPr>
          <p:cNvSpPr>
            <a:spLocks noGrp="1"/>
          </p:cNvSpPr>
          <p:nvPr>
            <p:ph type="sldNum" sz="quarter" idx="12"/>
          </p:nvPr>
        </p:nvSpPr>
        <p:spPr/>
        <p:txBody>
          <a:bodyPr/>
          <a:lstStyle/>
          <a:p>
            <a:fld id="{E3441F82-3A61-E046-9A68-00AC65D20528}" type="slidenum">
              <a:rPr lang="da-DK" smtClean="0"/>
              <a:t>‹nr.›</a:t>
            </a:fld>
            <a:endParaRPr lang="da-DK"/>
          </a:p>
        </p:txBody>
      </p:sp>
    </p:spTree>
    <p:extLst>
      <p:ext uri="{BB962C8B-B14F-4D97-AF65-F5344CB8AC3E}">
        <p14:creationId xmlns:p14="http://schemas.microsoft.com/office/powerpoint/2010/main" val="23040387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3DA3706-1AFE-21C8-D9E0-5586FFB2CF57}"/>
              </a:ext>
            </a:extLst>
          </p:cNvPr>
          <p:cNvSpPr>
            <a:spLocks noGrp="1"/>
          </p:cNvSpPr>
          <p:nvPr>
            <p:ph type="title"/>
          </p:nvPr>
        </p:nvSpPr>
        <p:spPr>
          <a:xfrm>
            <a:off x="839788" y="365125"/>
            <a:ext cx="10515600" cy="1325563"/>
          </a:xfrm>
        </p:spPr>
        <p:txBody>
          <a:bodyPr/>
          <a:lstStyle/>
          <a:p>
            <a:r>
              <a:rPr lang="da-DK"/>
              <a:t>Klik for at redigere titeltypografien i masteren</a:t>
            </a:r>
          </a:p>
        </p:txBody>
      </p:sp>
      <p:sp>
        <p:nvSpPr>
          <p:cNvPr id="3" name="Pladsholder til tekst 2">
            <a:extLst>
              <a:ext uri="{FF2B5EF4-FFF2-40B4-BE49-F238E27FC236}">
                <a16:creationId xmlns:a16="http://schemas.microsoft.com/office/drawing/2014/main" id="{7FF8B2AC-DFF8-74EB-97EF-C3A30A9DEC7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Pladsholder til indhold 3">
            <a:extLst>
              <a:ext uri="{FF2B5EF4-FFF2-40B4-BE49-F238E27FC236}">
                <a16:creationId xmlns:a16="http://schemas.microsoft.com/office/drawing/2014/main" id="{8153DF15-3631-49C4-13CC-8577A9E006C5}"/>
              </a:ext>
            </a:extLst>
          </p:cNvPr>
          <p:cNvSpPr>
            <a:spLocks noGrp="1"/>
          </p:cNvSpPr>
          <p:nvPr>
            <p:ph sz="half" idx="2"/>
          </p:nvPr>
        </p:nvSpPr>
        <p:spPr>
          <a:xfrm>
            <a:off x="839788" y="2505075"/>
            <a:ext cx="5157787"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tekst 4">
            <a:extLst>
              <a:ext uri="{FF2B5EF4-FFF2-40B4-BE49-F238E27FC236}">
                <a16:creationId xmlns:a16="http://schemas.microsoft.com/office/drawing/2014/main" id="{4E2EC61F-5F49-3A7C-2C3E-B2A7602CA32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6" name="Pladsholder til indhold 5">
            <a:extLst>
              <a:ext uri="{FF2B5EF4-FFF2-40B4-BE49-F238E27FC236}">
                <a16:creationId xmlns:a16="http://schemas.microsoft.com/office/drawing/2014/main" id="{58F443BF-9A99-728B-9EF0-669C948D7A6B}"/>
              </a:ext>
            </a:extLst>
          </p:cNvPr>
          <p:cNvSpPr>
            <a:spLocks noGrp="1"/>
          </p:cNvSpPr>
          <p:nvPr>
            <p:ph sz="quarter" idx="4"/>
          </p:nvPr>
        </p:nvSpPr>
        <p:spPr>
          <a:xfrm>
            <a:off x="6172200" y="2505075"/>
            <a:ext cx="5183188"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7" name="Pladsholder til dato 6">
            <a:extLst>
              <a:ext uri="{FF2B5EF4-FFF2-40B4-BE49-F238E27FC236}">
                <a16:creationId xmlns:a16="http://schemas.microsoft.com/office/drawing/2014/main" id="{B83845B5-A897-45DF-1FCE-FA1A5F933DA9}"/>
              </a:ext>
            </a:extLst>
          </p:cNvPr>
          <p:cNvSpPr>
            <a:spLocks noGrp="1"/>
          </p:cNvSpPr>
          <p:nvPr>
            <p:ph type="dt" sz="half" idx="10"/>
          </p:nvPr>
        </p:nvSpPr>
        <p:spPr/>
        <p:txBody>
          <a:bodyPr/>
          <a:lstStyle/>
          <a:p>
            <a:fld id="{C4AEFC96-2C8F-F348-890E-2524A38A848C}" type="datetimeFigureOut">
              <a:rPr lang="da-DK" smtClean="0"/>
              <a:t>17.04.2024</a:t>
            </a:fld>
            <a:endParaRPr lang="da-DK"/>
          </a:p>
        </p:txBody>
      </p:sp>
      <p:sp>
        <p:nvSpPr>
          <p:cNvPr id="8" name="Pladsholder til sidefod 7">
            <a:extLst>
              <a:ext uri="{FF2B5EF4-FFF2-40B4-BE49-F238E27FC236}">
                <a16:creationId xmlns:a16="http://schemas.microsoft.com/office/drawing/2014/main" id="{731C8C81-BF65-962B-AC45-7A846BAACD84}"/>
              </a:ext>
            </a:extLst>
          </p:cNvPr>
          <p:cNvSpPr>
            <a:spLocks noGrp="1"/>
          </p:cNvSpPr>
          <p:nvPr>
            <p:ph type="ftr" sz="quarter" idx="11"/>
          </p:nvPr>
        </p:nvSpPr>
        <p:spPr/>
        <p:txBody>
          <a:bodyPr/>
          <a:lstStyle/>
          <a:p>
            <a:endParaRPr lang="da-DK"/>
          </a:p>
        </p:txBody>
      </p:sp>
      <p:sp>
        <p:nvSpPr>
          <p:cNvPr id="9" name="Pladsholder til slidenummer 8">
            <a:extLst>
              <a:ext uri="{FF2B5EF4-FFF2-40B4-BE49-F238E27FC236}">
                <a16:creationId xmlns:a16="http://schemas.microsoft.com/office/drawing/2014/main" id="{86CA60AC-7F15-47FD-8BC8-4866ABAD28F0}"/>
              </a:ext>
            </a:extLst>
          </p:cNvPr>
          <p:cNvSpPr>
            <a:spLocks noGrp="1"/>
          </p:cNvSpPr>
          <p:nvPr>
            <p:ph type="sldNum" sz="quarter" idx="12"/>
          </p:nvPr>
        </p:nvSpPr>
        <p:spPr/>
        <p:txBody>
          <a:bodyPr/>
          <a:lstStyle/>
          <a:p>
            <a:fld id="{E3441F82-3A61-E046-9A68-00AC65D20528}" type="slidenum">
              <a:rPr lang="da-DK" smtClean="0"/>
              <a:t>‹nr.›</a:t>
            </a:fld>
            <a:endParaRPr lang="da-DK"/>
          </a:p>
        </p:txBody>
      </p:sp>
    </p:spTree>
    <p:extLst>
      <p:ext uri="{BB962C8B-B14F-4D97-AF65-F5344CB8AC3E}">
        <p14:creationId xmlns:p14="http://schemas.microsoft.com/office/powerpoint/2010/main" val="18193463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54961DE-3F50-320C-241C-B9B8A0D22257}"/>
              </a:ext>
            </a:extLst>
          </p:cNvPr>
          <p:cNvSpPr>
            <a:spLocks noGrp="1"/>
          </p:cNvSpPr>
          <p:nvPr>
            <p:ph type="title"/>
          </p:nvPr>
        </p:nvSpPr>
        <p:spPr/>
        <p:txBody>
          <a:bodyPr/>
          <a:lstStyle/>
          <a:p>
            <a:r>
              <a:rPr lang="da-DK"/>
              <a:t>Klik for at redigere titeltypografien i masteren</a:t>
            </a:r>
          </a:p>
        </p:txBody>
      </p:sp>
      <p:sp>
        <p:nvSpPr>
          <p:cNvPr id="3" name="Pladsholder til dato 2">
            <a:extLst>
              <a:ext uri="{FF2B5EF4-FFF2-40B4-BE49-F238E27FC236}">
                <a16:creationId xmlns:a16="http://schemas.microsoft.com/office/drawing/2014/main" id="{59FE4B69-82E1-B9C3-C9FB-DC5E906B2ABF}"/>
              </a:ext>
            </a:extLst>
          </p:cNvPr>
          <p:cNvSpPr>
            <a:spLocks noGrp="1"/>
          </p:cNvSpPr>
          <p:nvPr>
            <p:ph type="dt" sz="half" idx="10"/>
          </p:nvPr>
        </p:nvSpPr>
        <p:spPr/>
        <p:txBody>
          <a:bodyPr/>
          <a:lstStyle/>
          <a:p>
            <a:fld id="{C4AEFC96-2C8F-F348-890E-2524A38A848C}" type="datetimeFigureOut">
              <a:rPr lang="da-DK" smtClean="0"/>
              <a:t>17.04.2024</a:t>
            </a:fld>
            <a:endParaRPr lang="da-DK"/>
          </a:p>
        </p:txBody>
      </p:sp>
      <p:sp>
        <p:nvSpPr>
          <p:cNvPr id="4" name="Pladsholder til sidefod 3">
            <a:extLst>
              <a:ext uri="{FF2B5EF4-FFF2-40B4-BE49-F238E27FC236}">
                <a16:creationId xmlns:a16="http://schemas.microsoft.com/office/drawing/2014/main" id="{AA0BCF84-EC04-DAA9-2E49-E5904667D001}"/>
              </a:ext>
            </a:extLst>
          </p:cNvPr>
          <p:cNvSpPr>
            <a:spLocks noGrp="1"/>
          </p:cNvSpPr>
          <p:nvPr>
            <p:ph type="ftr" sz="quarter" idx="11"/>
          </p:nvPr>
        </p:nvSpPr>
        <p:spPr/>
        <p:txBody>
          <a:bodyPr/>
          <a:lstStyle/>
          <a:p>
            <a:endParaRPr lang="da-DK"/>
          </a:p>
        </p:txBody>
      </p:sp>
      <p:sp>
        <p:nvSpPr>
          <p:cNvPr id="5" name="Pladsholder til slidenummer 4">
            <a:extLst>
              <a:ext uri="{FF2B5EF4-FFF2-40B4-BE49-F238E27FC236}">
                <a16:creationId xmlns:a16="http://schemas.microsoft.com/office/drawing/2014/main" id="{85B7836E-323C-48D1-1D25-9460E6E37551}"/>
              </a:ext>
            </a:extLst>
          </p:cNvPr>
          <p:cNvSpPr>
            <a:spLocks noGrp="1"/>
          </p:cNvSpPr>
          <p:nvPr>
            <p:ph type="sldNum" sz="quarter" idx="12"/>
          </p:nvPr>
        </p:nvSpPr>
        <p:spPr/>
        <p:txBody>
          <a:bodyPr/>
          <a:lstStyle/>
          <a:p>
            <a:fld id="{E3441F82-3A61-E046-9A68-00AC65D20528}" type="slidenum">
              <a:rPr lang="da-DK" smtClean="0"/>
              <a:t>‹nr.›</a:t>
            </a:fld>
            <a:endParaRPr lang="da-DK"/>
          </a:p>
        </p:txBody>
      </p:sp>
    </p:spTree>
    <p:extLst>
      <p:ext uri="{BB962C8B-B14F-4D97-AF65-F5344CB8AC3E}">
        <p14:creationId xmlns:p14="http://schemas.microsoft.com/office/powerpoint/2010/main" val="39192606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1">
            <a:extLst>
              <a:ext uri="{FF2B5EF4-FFF2-40B4-BE49-F238E27FC236}">
                <a16:creationId xmlns:a16="http://schemas.microsoft.com/office/drawing/2014/main" id="{D65B3F36-63AB-8041-7DF2-EB88FB13405F}"/>
              </a:ext>
            </a:extLst>
          </p:cNvPr>
          <p:cNvSpPr>
            <a:spLocks noGrp="1"/>
          </p:cNvSpPr>
          <p:nvPr>
            <p:ph type="dt" sz="half" idx="10"/>
          </p:nvPr>
        </p:nvSpPr>
        <p:spPr/>
        <p:txBody>
          <a:bodyPr/>
          <a:lstStyle/>
          <a:p>
            <a:fld id="{C4AEFC96-2C8F-F348-890E-2524A38A848C}" type="datetimeFigureOut">
              <a:rPr lang="da-DK" smtClean="0"/>
              <a:t>17.04.2024</a:t>
            </a:fld>
            <a:endParaRPr lang="da-DK"/>
          </a:p>
        </p:txBody>
      </p:sp>
      <p:sp>
        <p:nvSpPr>
          <p:cNvPr id="3" name="Pladsholder til sidefod 2">
            <a:extLst>
              <a:ext uri="{FF2B5EF4-FFF2-40B4-BE49-F238E27FC236}">
                <a16:creationId xmlns:a16="http://schemas.microsoft.com/office/drawing/2014/main" id="{886496F2-4696-E000-EE24-391A3EB81FC0}"/>
              </a:ext>
            </a:extLst>
          </p:cNvPr>
          <p:cNvSpPr>
            <a:spLocks noGrp="1"/>
          </p:cNvSpPr>
          <p:nvPr>
            <p:ph type="ftr" sz="quarter" idx="11"/>
          </p:nvPr>
        </p:nvSpPr>
        <p:spPr/>
        <p:txBody>
          <a:bodyPr/>
          <a:lstStyle/>
          <a:p>
            <a:endParaRPr lang="da-DK"/>
          </a:p>
        </p:txBody>
      </p:sp>
      <p:sp>
        <p:nvSpPr>
          <p:cNvPr id="4" name="Pladsholder til slidenummer 3">
            <a:extLst>
              <a:ext uri="{FF2B5EF4-FFF2-40B4-BE49-F238E27FC236}">
                <a16:creationId xmlns:a16="http://schemas.microsoft.com/office/drawing/2014/main" id="{0470B461-C3E8-D69B-A694-93EAC339F414}"/>
              </a:ext>
            </a:extLst>
          </p:cNvPr>
          <p:cNvSpPr>
            <a:spLocks noGrp="1"/>
          </p:cNvSpPr>
          <p:nvPr>
            <p:ph type="sldNum" sz="quarter" idx="12"/>
          </p:nvPr>
        </p:nvSpPr>
        <p:spPr/>
        <p:txBody>
          <a:bodyPr/>
          <a:lstStyle/>
          <a:p>
            <a:fld id="{E3441F82-3A61-E046-9A68-00AC65D20528}" type="slidenum">
              <a:rPr lang="da-DK" smtClean="0"/>
              <a:t>‹nr.›</a:t>
            </a:fld>
            <a:endParaRPr lang="da-DK"/>
          </a:p>
        </p:txBody>
      </p:sp>
    </p:spTree>
    <p:extLst>
      <p:ext uri="{BB962C8B-B14F-4D97-AF65-F5344CB8AC3E}">
        <p14:creationId xmlns:p14="http://schemas.microsoft.com/office/powerpoint/2010/main" val="7922348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70BD143-E769-2ECE-BA3F-568D0598AFF6}"/>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indhold 2">
            <a:extLst>
              <a:ext uri="{FF2B5EF4-FFF2-40B4-BE49-F238E27FC236}">
                <a16:creationId xmlns:a16="http://schemas.microsoft.com/office/drawing/2014/main" id="{CD917074-6463-4A01-517F-87DA5D5945E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tekst 3">
            <a:extLst>
              <a:ext uri="{FF2B5EF4-FFF2-40B4-BE49-F238E27FC236}">
                <a16:creationId xmlns:a16="http://schemas.microsoft.com/office/drawing/2014/main" id="{7BF023F2-CAC4-11A3-3D49-D9604DEF138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E199315A-770C-42C0-89A8-27949F7B12CF}"/>
              </a:ext>
            </a:extLst>
          </p:cNvPr>
          <p:cNvSpPr>
            <a:spLocks noGrp="1"/>
          </p:cNvSpPr>
          <p:nvPr>
            <p:ph type="dt" sz="half" idx="10"/>
          </p:nvPr>
        </p:nvSpPr>
        <p:spPr/>
        <p:txBody>
          <a:bodyPr/>
          <a:lstStyle/>
          <a:p>
            <a:fld id="{C4AEFC96-2C8F-F348-890E-2524A38A848C}" type="datetimeFigureOut">
              <a:rPr lang="da-DK" smtClean="0"/>
              <a:t>17.04.2024</a:t>
            </a:fld>
            <a:endParaRPr lang="da-DK"/>
          </a:p>
        </p:txBody>
      </p:sp>
      <p:sp>
        <p:nvSpPr>
          <p:cNvPr id="6" name="Pladsholder til sidefod 5">
            <a:extLst>
              <a:ext uri="{FF2B5EF4-FFF2-40B4-BE49-F238E27FC236}">
                <a16:creationId xmlns:a16="http://schemas.microsoft.com/office/drawing/2014/main" id="{84EE28C7-64DF-BBED-DDFC-9EC756193C41}"/>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7C7F6A74-9F3D-046A-68CC-5019EFE4C40D}"/>
              </a:ext>
            </a:extLst>
          </p:cNvPr>
          <p:cNvSpPr>
            <a:spLocks noGrp="1"/>
          </p:cNvSpPr>
          <p:nvPr>
            <p:ph type="sldNum" sz="quarter" idx="12"/>
          </p:nvPr>
        </p:nvSpPr>
        <p:spPr/>
        <p:txBody>
          <a:bodyPr/>
          <a:lstStyle/>
          <a:p>
            <a:fld id="{E3441F82-3A61-E046-9A68-00AC65D20528}" type="slidenum">
              <a:rPr lang="da-DK" smtClean="0"/>
              <a:t>‹nr.›</a:t>
            </a:fld>
            <a:endParaRPr lang="da-DK"/>
          </a:p>
        </p:txBody>
      </p:sp>
    </p:spTree>
    <p:extLst>
      <p:ext uri="{BB962C8B-B14F-4D97-AF65-F5344CB8AC3E}">
        <p14:creationId xmlns:p14="http://schemas.microsoft.com/office/powerpoint/2010/main" val="37062227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52D53BE-3096-0C79-039C-30D9C197EEE1}"/>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billede 2">
            <a:extLst>
              <a:ext uri="{FF2B5EF4-FFF2-40B4-BE49-F238E27FC236}">
                <a16:creationId xmlns:a16="http://schemas.microsoft.com/office/drawing/2014/main" id="{7B08DD49-E0D2-8AC2-7E0E-3C149266E89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a-DK"/>
          </a:p>
        </p:txBody>
      </p:sp>
      <p:sp>
        <p:nvSpPr>
          <p:cNvPr id="4" name="Pladsholder til tekst 3">
            <a:extLst>
              <a:ext uri="{FF2B5EF4-FFF2-40B4-BE49-F238E27FC236}">
                <a16:creationId xmlns:a16="http://schemas.microsoft.com/office/drawing/2014/main" id="{92CDD856-114A-81BF-145F-0F1F1644974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4A0F0AE7-B40B-C9A6-C125-599662CCA606}"/>
              </a:ext>
            </a:extLst>
          </p:cNvPr>
          <p:cNvSpPr>
            <a:spLocks noGrp="1"/>
          </p:cNvSpPr>
          <p:nvPr>
            <p:ph type="dt" sz="half" idx="10"/>
          </p:nvPr>
        </p:nvSpPr>
        <p:spPr/>
        <p:txBody>
          <a:bodyPr/>
          <a:lstStyle/>
          <a:p>
            <a:fld id="{C4AEFC96-2C8F-F348-890E-2524A38A848C}" type="datetimeFigureOut">
              <a:rPr lang="da-DK" smtClean="0"/>
              <a:t>17.04.2024</a:t>
            </a:fld>
            <a:endParaRPr lang="da-DK"/>
          </a:p>
        </p:txBody>
      </p:sp>
      <p:sp>
        <p:nvSpPr>
          <p:cNvPr id="6" name="Pladsholder til sidefod 5">
            <a:extLst>
              <a:ext uri="{FF2B5EF4-FFF2-40B4-BE49-F238E27FC236}">
                <a16:creationId xmlns:a16="http://schemas.microsoft.com/office/drawing/2014/main" id="{9DE80E36-7AC6-A380-84E0-467A1E99447F}"/>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10C8988F-D9F2-94BB-CC37-8187453787BF}"/>
              </a:ext>
            </a:extLst>
          </p:cNvPr>
          <p:cNvSpPr>
            <a:spLocks noGrp="1"/>
          </p:cNvSpPr>
          <p:nvPr>
            <p:ph type="sldNum" sz="quarter" idx="12"/>
          </p:nvPr>
        </p:nvSpPr>
        <p:spPr/>
        <p:txBody>
          <a:bodyPr/>
          <a:lstStyle/>
          <a:p>
            <a:fld id="{E3441F82-3A61-E046-9A68-00AC65D20528}" type="slidenum">
              <a:rPr lang="da-DK" smtClean="0"/>
              <a:t>‹nr.›</a:t>
            </a:fld>
            <a:endParaRPr lang="da-DK"/>
          </a:p>
        </p:txBody>
      </p:sp>
    </p:spTree>
    <p:extLst>
      <p:ext uri="{BB962C8B-B14F-4D97-AF65-F5344CB8AC3E}">
        <p14:creationId xmlns:p14="http://schemas.microsoft.com/office/powerpoint/2010/main" val="25903294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9AD18C1-26DF-264C-87C0-88FC1B789E53}"/>
              </a:ext>
            </a:extLst>
          </p:cNvPr>
          <p:cNvSpPr>
            <a:spLocks noGrp="1"/>
          </p:cNvSpPr>
          <p:nvPr>
            <p:ph type="title"/>
          </p:nvPr>
        </p:nvSpPr>
        <p:spPr/>
        <p:txBody>
          <a:bodyPr/>
          <a:lstStyle/>
          <a:p>
            <a:r>
              <a:rPr lang="da-DK"/>
              <a:t>Klik for at redigere titeltypografien i masteren</a:t>
            </a:r>
          </a:p>
        </p:txBody>
      </p:sp>
      <p:sp>
        <p:nvSpPr>
          <p:cNvPr id="3" name="Pladsholder til lodret titel 2">
            <a:extLst>
              <a:ext uri="{FF2B5EF4-FFF2-40B4-BE49-F238E27FC236}">
                <a16:creationId xmlns:a16="http://schemas.microsoft.com/office/drawing/2014/main" id="{E95F7177-D9F5-252A-F084-9406F61FEE7D}"/>
              </a:ext>
            </a:extLst>
          </p:cNvPr>
          <p:cNvSpPr>
            <a:spLocks noGrp="1"/>
          </p:cNvSpPr>
          <p:nvPr>
            <p:ph type="body" orient="vert" idx="1"/>
          </p:nvPr>
        </p:nvSpPr>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500C32EA-AE5A-094C-5D5D-AC13B3705171}"/>
              </a:ext>
            </a:extLst>
          </p:cNvPr>
          <p:cNvSpPr>
            <a:spLocks noGrp="1"/>
          </p:cNvSpPr>
          <p:nvPr>
            <p:ph type="dt" sz="half" idx="10"/>
          </p:nvPr>
        </p:nvSpPr>
        <p:spPr/>
        <p:txBody>
          <a:bodyPr/>
          <a:lstStyle/>
          <a:p>
            <a:fld id="{C4AEFC96-2C8F-F348-890E-2524A38A848C}" type="datetimeFigureOut">
              <a:rPr lang="da-DK" smtClean="0"/>
              <a:t>17.04.2024</a:t>
            </a:fld>
            <a:endParaRPr lang="da-DK"/>
          </a:p>
        </p:txBody>
      </p:sp>
      <p:sp>
        <p:nvSpPr>
          <p:cNvPr id="5" name="Pladsholder til sidefod 4">
            <a:extLst>
              <a:ext uri="{FF2B5EF4-FFF2-40B4-BE49-F238E27FC236}">
                <a16:creationId xmlns:a16="http://schemas.microsoft.com/office/drawing/2014/main" id="{B5E42285-0D9B-8D94-0777-6D53462A7355}"/>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72027C5B-6ACE-039E-3F7E-0AF22E45FFF8}"/>
              </a:ext>
            </a:extLst>
          </p:cNvPr>
          <p:cNvSpPr>
            <a:spLocks noGrp="1"/>
          </p:cNvSpPr>
          <p:nvPr>
            <p:ph type="sldNum" sz="quarter" idx="12"/>
          </p:nvPr>
        </p:nvSpPr>
        <p:spPr/>
        <p:txBody>
          <a:bodyPr/>
          <a:lstStyle/>
          <a:p>
            <a:fld id="{E3441F82-3A61-E046-9A68-00AC65D20528}" type="slidenum">
              <a:rPr lang="da-DK" smtClean="0"/>
              <a:t>‹nr.›</a:t>
            </a:fld>
            <a:endParaRPr lang="da-DK"/>
          </a:p>
        </p:txBody>
      </p:sp>
    </p:spTree>
    <p:extLst>
      <p:ext uri="{BB962C8B-B14F-4D97-AF65-F5344CB8AC3E}">
        <p14:creationId xmlns:p14="http://schemas.microsoft.com/office/powerpoint/2010/main" val="37559830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a:extLst>
              <a:ext uri="{FF2B5EF4-FFF2-40B4-BE49-F238E27FC236}">
                <a16:creationId xmlns:a16="http://schemas.microsoft.com/office/drawing/2014/main" id="{E8440007-E676-5F5B-F7F6-00258EC1D883}"/>
              </a:ext>
            </a:extLst>
          </p:cNvPr>
          <p:cNvSpPr>
            <a:spLocks noGrp="1"/>
          </p:cNvSpPr>
          <p:nvPr>
            <p:ph type="title" orient="vert"/>
          </p:nvPr>
        </p:nvSpPr>
        <p:spPr>
          <a:xfrm>
            <a:off x="8724900" y="365125"/>
            <a:ext cx="2628900" cy="5811838"/>
          </a:xfrm>
        </p:spPr>
        <p:txBody>
          <a:bodyPr vert="eaVert"/>
          <a:lstStyle/>
          <a:p>
            <a:r>
              <a:rPr lang="da-DK"/>
              <a:t>Klik for at redigere titeltypografien i masteren</a:t>
            </a:r>
          </a:p>
        </p:txBody>
      </p:sp>
      <p:sp>
        <p:nvSpPr>
          <p:cNvPr id="3" name="Pladsholder til lodret titel 2">
            <a:extLst>
              <a:ext uri="{FF2B5EF4-FFF2-40B4-BE49-F238E27FC236}">
                <a16:creationId xmlns:a16="http://schemas.microsoft.com/office/drawing/2014/main" id="{01419C76-6AD5-1816-D31B-58B39079CFCE}"/>
              </a:ext>
            </a:extLst>
          </p:cNvPr>
          <p:cNvSpPr>
            <a:spLocks noGrp="1"/>
          </p:cNvSpPr>
          <p:nvPr>
            <p:ph type="body" orient="vert" idx="1"/>
          </p:nvPr>
        </p:nvSpPr>
        <p:spPr>
          <a:xfrm>
            <a:off x="838200" y="365125"/>
            <a:ext cx="7734300" cy="5811838"/>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94F86227-EFA0-06B7-7878-43FC075F7227}"/>
              </a:ext>
            </a:extLst>
          </p:cNvPr>
          <p:cNvSpPr>
            <a:spLocks noGrp="1"/>
          </p:cNvSpPr>
          <p:nvPr>
            <p:ph type="dt" sz="half" idx="10"/>
          </p:nvPr>
        </p:nvSpPr>
        <p:spPr/>
        <p:txBody>
          <a:bodyPr/>
          <a:lstStyle/>
          <a:p>
            <a:fld id="{C4AEFC96-2C8F-F348-890E-2524A38A848C}" type="datetimeFigureOut">
              <a:rPr lang="da-DK" smtClean="0"/>
              <a:t>17.04.2024</a:t>
            </a:fld>
            <a:endParaRPr lang="da-DK"/>
          </a:p>
        </p:txBody>
      </p:sp>
      <p:sp>
        <p:nvSpPr>
          <p:cNvPr id="5" name="Pladsholder til sidefod 4">
            <a:extLst>
              <a:ext uri="{FF2B5EF4-FFF2-40B4-BE49-F238E27FC236}">
                <a16:creationId xmlns:a16="http://schemas.microsoft.com/office/drawing/2014/main" id="{A327FB11-C581-D2FE-4BB9-900AFBB29A30}"/>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065E80F2-D326-5979-45F5-2F7ABF4E548C}"/>
              </a:ext>
            </a:extLst>
          </p:cNvPr>
          <p:cNvSpPr>
            <a:spLocks noGrp="1"/>
          </p:cNvSpPr>
          <p:nvPr>
            <p:ph type="sldNum" sz="quarter" idx="12"/>
          </p:nvPr>
        </p:nvSpPr>
        <p:spPr/>
        <p:txBody>
          <a:bodyPr/>
          <a:lstStyle/>
          <a:p>
            <a:fld id="{E3441F82-3A61-E046-9A68-00AC65D20528}" type="slidenum">
              <a:rPr lang="da-DK" smtClean="0"/>
              <a:t>‹nr.›</a:t>
            </a:fld>
            <a:endParaRPr lang="da-DK"/>
          </a:p>
        </p:txBody>
      </p:sp>
    </p:spTree>
    <p:extLst>
      <p:ext uri="{BB962C8B-B14F-4D97-AF65-F5344CB8AC3E}">
        <p14:creationId xmlns:p14="http://schemas.microsoft.com/office/powerpoint/2010/main" val="20910051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a:extLst>
              <a:ext uri="{FF2B5EF4-FFF2-40B4-BE49-F238E27FC236}">
                <a16:creationId xmlns:a16="http://schemas.microsoft.com/office/drawing/2014/main" id="{C64AB6CA-D365-2E71-FE19-39BE21C1168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a-DK"/>
              <a:t>Klik for at redigere titeltypografien i masteren</a:t>
            </a:r>
          </a:p>
        </p:txBody>
      </p:sp>
      <p:sp>
        <p:nvSpPr>
          <p:cNvPr id="3" name="Pladsholder til tekst 2">
            <a:extLst>
              <a:ext uri="{FF2B5EF4-FFF2-40B4-BE49-F238E27FC236}">
                <a16:creationId xmlns:a16="http://schemas.microsoft.com/office/drawing/2014/main" id="{34ED0058-7E91-3974-5C71-F1D27CE862F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650E584B-3500-A061-FA01-7E7CA2A2316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4AEFC96-2C8F-F348-890E-2524A38A848C}" type="datetimeFigureOut">
              <a:rPr lang="da-DK" smtClean="0"/>
              <a:t>17.04.2024</a:t>
            </a:fld>
            <a:endParaRPr lang="da-DK"/>
          </a:p>
        </p:txBody>
      </p:sp>
      <p:sp>
        <p:nvSpPr>
          <p:cNvPr id="5" name="Pladsholder til sidefod 4">
            <a:extLst>
              <a:ext uri="{FF2B5EF4-FFF2-40B4-BE49-F238E27FC236}">
                <a16:creationId xmlns:a16="http://schemas.microsoft.com/office/drawing/2014/main" id="{2612CD90-753F-3D72-2265-7AD1231DA29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a-DK"/>
          </a:p>
        </p:txBody>
      </p:sp>
      <p:sp>
        <p:nvSpPr>
          <p:cNvPr id="6" name="Pladsholder til slidenummer 5">
            <a:extLst>
              <a:ext uri="{FF2B5EF4-FFF2-40B4-BE49-F238E27FC236}">
                <a16:creationId xmlns:a16="http://schemas.microsoft.com/office/drawing/2014/main" id="{DF0D00A5-C054-18EB-4868-59AC259AAC0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3441F82-3A61-E046-9A68-00AC65D20528}" type="slidenum">
              <a:rPr lang="da-DK" smtClean="0"/>
              <a:t>‹nr.›</a:t>
            </a:fld>
            <a:endParaRPr lang="da-DK"/>
          </a:p>
        </p:txBody>
      </p:sp>
    </p:spTree>
    <p:extLst>
      <p:ext uri="{BB962C8B-B14F-4D97-AF65-F5344CB8AC3E}">
        <p14:creationId xmlns:p14="http://schemas.microsoft.com/office/powerpoint/2010/main" val="351659324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www.youtube.com/watch?v=mrVwO_6biY4" TargetMode="External"/><Relationship Id="rId2" Type="http://schemas.openxmlformats.org/officeDocument/2006/relationships/hyperlink" Target="https://www.thebetterindia.com/35422/20-greatest-world-leaders-and-thinkers-who-were-inspired-by-mahatma-gandhi/" TargetMode="External"/><Relationship Id="rId1" Type="http://schemas.openxmlformats.org/officeDocument/2006/relationships/slideLayout" Target="../slideLayouts/slideLayout2.xml"/><Relationship Id="rId6" Type="http://schemas.openxmlformats.org/officeDocument/2006/relationships/image" Target="../media/image6.jpeg"/><Relationship Id="rId5" Type="http://schemas.openxmlformats.org/officeDocument/2006/relationships/hyperlink" Target="https://www.mkgandhi.org/articles/inspiration.htm" TargetMode="External"/><Relationship Id="rId4" Type="http://schemas.openxmlformats.org/officeDocument/2006/relationships/hyperlink" Target="https://www.youtube.com/watch?v=EwYYhT0zJX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E91DC736-0EF8-4F87-9146-EBF1D2EE4D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Biography of Mohandas Gandhi, Indian Freedom Leader">
            <a:extLst>
              <a:ext uri="{FF2B5EF4-FFF2-40B4-BE49-F238E27FC236}">
                <a16:creationId xmlns:a16="http://schemas.microsoft.com/office/drawing/2014/main" id="{90713A04-124D-DD77-9955-750D0F505F9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9091" r="18700" b="-2"/>
          <a:stretch/>
        </p:blipFill>
        <p:spPr bwMode="auto">
          <a:xfrm>
            <a:off x="3523488" y="10"/>
            <a:ext cx="8668512" cy="6857990"/>
          </a:xfrm>
          <a:prstGeom prst="rect">
            <a:avLst/>
          </a:prstGeom>
          <a:noFill/>
          <a:extLst>
            <a:ext uri="{909E8E84-426E-40DD-AFC4-6F175D3DCCD1}">
              <a14:hiddenFill xmlns:a14="http://schemas.microsoft.com/office/drawing/2010/main">
                <a:solidFill>
                  <a:srgbClr val="FFFFFF"/>
                </a:solidFill>
              </a14:hiddenFill>
            </a:ext>
          </a:extLst>
        </p:spPr>
      </p:pic>
      <p:sp>
        <p:nvSpPr>
          <p:cNvPr id="1033" name="Rectangle 1032">
            <a:extLst>
              <a:ext uri="{FF2B5EF4-FFF2-40B4-BE49-F238E27FC236}">
                <a16:creationId xmlns:a16="http://schemas.microsoft.com/office/drawing/2014/main" id="{097CD68E-23E3-4007-8847-CD0944C4F7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756601" cy="6858000"/>
          </a:xfrm>
          <a:prstGeom prst="rect">
            <a:avLst/>
          </a:prstGeom>
          <a:gradFill>
            <a:gsLst>
              <a:gs pos="58000">
                <a:schemeClr val="bg1"/>
              </a:gs>
              <a:gs pos="35000">
                <a:schemeClr val="bg1">
                  <a:alpha val="79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el 1">
            <a:extLst>
              <a:ext uri="{FF2B5EF4-FFF2-40B4-BE49-F238E27FC236}">
                <a16:creationId xmlns:a16="http://schemas.microsoft.com/office/drawing/2014/main" id="{FDC5DF0C-BB9E-413C-2868-B8CD9A6792F4}"/>
              </a:ext>
            </a:extLst>
          </p:cNvPr>
          <p:cNvSpPr>
            <a:spLocks noGrp="1"/>
          </p:cNvSpPr>
          <p:nvPr>
            <p:ph type="ctrTitle"/>
          </p:nvPr>
        </p:nvSpPr>
        <p:spPr>
          <a:xfrm>
            <a:off x="477981" y="1122363"/>
            <a:ext cx="4023360" cy="3204134"/>
          </a:xfrm>
        </p:spPr>
        <p:txBody>
          <a:bodyPr anchor="b">
            <a:normAutofit/>
          </a:bodyPr>
          <a:lstStyle/>
          <a:p>
            <a:pPr algn="l"/>
            <a:r>
              <a:rPr lang="da-DK" sz="4800"/>
              <a:t>Mahatma Gandhi </a:t>
            </a:r>
          </a:p>
        </p:txBody>
      </p:sp>
      <p:sp>
        <p:nvSpPr>
          <p:cNvPr id="3" name="Undertitel 2">
            <a:extLst>
              <a:ext uri="{FF2B5EF4-FFF2-40B4-BE49-F238E27FC236}">
                <a16:creationId xmlns:a16="http://schemas.microsoft.com/office/drawing/2014/main" id="{57DE5881-EEE0-C672-3B26-4EE9C4C80C8F}"/>
              </a:ext>
            </a:extLst>
          </p:cNvPr>
          <p:cNvSpPr>
            <a:spLocks noGrp="1"/>
          </p:cNvSpPr>
          <p:nvPr>
            <p:ph type="subTitle" idx="1"/>
          </p:nvPr>
        </p:nvSpPr>
        <p:spPr>
          <a:xfrm>
            <a:off x="477980" y="4872922"/>
            <a:ext cx="4023359" cy="1208141"/>
          </a:xfrm>
        </p:spPr>
        <p:txBody>
          <a:bodyPr>
            <a:normAutofit/>
          </a:bodyPr>
          <a:lstStyle/>
          <a:p>
            <a:pPr algn="l"/>
            <a:r>
              <a:rPr lang="da-DK" sz="2000"/>
              <a:t>En væsentlig aktør i den indiske uafhængighedskamp…</a:t>
            </a:r>
          </a:p>
        </p:txBody>
      </p:sp>
      <p:sp>
        <p:nvSpPr>
          <p:cNvPr id="1035" name="Rectangle 1034">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037" name="Rectangle 1036">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560192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55" name="Rectangle 2054">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8FE48EFE-9715-2185-0826-9242D6BFBEC4}"/>
              </a:ext>
            </a:extLst>
          </p:cNvPr>
          <p:cNvSpPr>
            <a:spLocks noGrp="1"/>
          </p:cNvSpPr>
          <p:nvPr>
            <p:ph type="title"/>
          </p:nvPr>
        </p:nvSpPr>
        <p:spPr>
          <a:xfrm>
            <a:off x="577573" y="-313988"/>
            <a:ext cx="4368602" cy="1956841"/>
          </a:xfrm>
        </p:spPr>
        <p:txBody>
          <a:bodyPr anchor="b">
            <a:normAutofit/>
          </a:bodyPr>
          <a:lstStyle/>
          <a:p>
            <a:r>
              <a:rPr lang="da-DK" sz="3000" dirty="0"/>
              <a:t>Vi fortsætter med Gandhi…</a:t>
            </a:r>
          </a:p>
        </p:txBody>
      </p:sp>
      <p:sp>
        <p:nvSpPr>
          <p:cNvPr id="2057"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ladsholder til indhold 2">
            <a:extLst>
              <a:ext uri="{FF2B5EF4-FFF2-40B4-BE49-F238E27FC236}">
                <a16:creationId xmlns:a16="http://schemas.microsoft.com/office/drawing/2014/main" id="{EF58D93E-3C47-8159-5E76-243DBA6DEDC0}"/>
              </a:ext>
            </a:extLst>
          </p:cNvPr>
          <p:cNvSpPr>
            <a:spLocks noGrp="1"/>
          </p:cNvSpPr>
          <p:nvPr>
            <p:ph idx="1"/>
          </p:nvPr>
        </p:nvSpPr>
        <p:spPr>
          <a:xfrm>
            <a:off x="640080" y="2872899"/>
            <a:ext cx="4243589" cy="3320668"/>
          </a:xfrm>
        </p:spPr>
        <p:txBody>
          <a:bodyPr>
            <a:normAutofit/>
          </a:bodyPr>
          <a:lstStyle/>
          <a:p>
            <a:pPr marL="0" indent="0">
              <a:buNone/>
            </a:pPr>
            <a:r>
              <a:rPr lang="da-DK" sz="1700" dirty="0"/>
              <a:t>Lektier var der ingen af, så I skal lige starte med at læse s. 154-155 i Vores verdenshistorie 3 (bagerst i kompendiet).</a:t>
            </a:r>
          </a:p>
          <a:p>
            <a:pPr marL="0" indent="0">
              <a:buNone/>
            </a:pPr>
            <a:r>
              <a:rPr lang="da-DK" sz="1700" dirty="0"/>
              <a:t>Læsefokus:</a:t>
            </a:r>
          </a:p>
          <a:p>
            <a:pPr marL="514350" indent="-514350">
              <a:buAutoNum type="arabicParenR"/>
            </a:pPr>
            <a:r>
              <a:rPr lang="da-DK" sz="1700" dirty="0"/>
              <a:t>Hvorfor kunne englænderne kontrollere så stort et område?</a:t>
            </a:r>
          </a:p>
          <a:p>
            <a:pPr marL="514350" indent="-514350">
              <a:buAutoNum type="arabicParenR"/>
            </a:pPr>
            <a:r>
              <a:rPr lang="da-DK" sz="1700" dirty="0"/>
              <a:t>Hvem var Gandhi og hvilke redskaber benyttede han i sin kamp mod det britiske styre? </a:t>
            </a:r>
          </a:p>
          <a:p>
            <a:pPr marL="514350" indent="-514350">
              <a:buAutoNum type="arabicParenR"/>
            </a:pPr>
            <a:r>
              <a:rPr lang="da-DK" sz="1700" dirty="0"/>
              <a:t>Hvilke årsagsforklaringer nævner lektien til Indiens selvstændighed i 1947?</a:t>
            </a:r>
          </a:p>
        </p:txBody>
      </p:sp>
      <p:pic>
        <p:nvPicPr>
          <p:cNvPr id="2050" name="Picture 2" descr="Mahatma Gandhi | lex.dk – Den Store Danske">
            <a:extLst>
              <a:ext uri="{FF2B5EF4-FFF2-40B4-BE49-F238E27FC236}">
                <a16:creationId xmlns:a16="http://schemas.microsoft.com/office/drawing/2014/main" id="{AB75485C-C608-372F-A2F7-F9808E09746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8323" r="33562" b="-1"/>
          <a:stretch/>
        </p:blipFill>
        <p:spPr bwMode="auto">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996419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9" name="Rectangle 3078">
            <a:extLst>
              <a:ext uri="{FF2B5EF4-FFF2-40B4-BE49-F238E27FC236}">
                <a16:creationId xmlns:a16="http://schemas.microsoft.com/office/drawing/2014/main" id="{C5E6CFF1-2F42-4E10-9A97-F116F46F53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74" name="Picture 2" descr="PLS - Lønnet praktik godt eller skidt?">
            <a:extLst>
              <a:ext uri="{FF2B5EF4-FFF2-40B4-BE49-F238E27FC236}">
                <a16:creationId xmlns:a16="http://schemas.microsoft.com/office/drawing/2014/main" id="{CEFAFF4F-88C5-6732-65E6-5D568E289B3F}"/>
              </a:ext>
            </a:extLst>
          </p:cNvPr>
          <p:cNvPicPr>
            <a:picLocks noChangeAspect="1" noChangeArrowheads="1"/>
          </p:cNvPicPr>
          <p:nvPr/>
        </p:nvPicPr>
        <p:blipFill rotWithShape="1">
          <a:blip r:embed="rId2">
            <a:alphaModFix amt="35000"/>
            <a:extLst>
              <a:ext uri="{28A0092B-C50C-407E-A947-70E740481C1C}">
                <a14:useLocalDpi xmlns:a14="http://schemas.microsoft.com/office/drawing/2010/main" val="0"/>
              </a:ext>
            </a:extLst>
          </a:blip>
          <a:srcRect t="10630" b="10422"/>
          <a:stretch/>
        </p:blipFill>
        <p:spPr bwMode="auto">
          <a:xfrm>
            <a:off x="20" y="1"/>
            <a:ext cx="12191980" cy="6857999"/>
          </a:xfrm>
          <a:prstGeom prst="rect">
            <a:avLst/>
          </a:prstGeom>
          <a:noFill/>
          <a:extLst>
            <a:ext uri="{909E8E84-426E-40DD-AFC4-6F175D3DCCD1}">
              <a14:hiddenFill xmlns:a14="http://schemas.microsoft.com/office/drawing/2010/main">
                <a:solidFill>
                  <a:srgbClr val="FFFFFF"/>
                </a:solidFill>
              </a14:hiddenFill>
            </a:ext>
          </a:extLst>
        </p:spPr>
      </p:pic>
      <p:sp>
        <p:nvSpPr>
          <p:cNvPr id="2" name="Titel 1">
            <a:extLst>
              <a:ext uri="{FF2B5EF4-FFF2-40B4-BE49-F238E27FC236}">
                <a16:creationId xmlns:a16="http://schemas.microsoft.com/office/drawing/2014/main" id="{40C1A73D-CE40-A719-8C2F-6F259BB1DBD6}"/>
              </a:ext>
            </a:extLst>
          </p:cNvPr>
          <p:cNvSpPr>
            <a:spLocks noGrp="1"/>
          </p:cNvSpPr>
          <p:nvPr>
            <p:ph type="title"/>
          </p:nvPr>
        </p:nvSpPr>
        <p:spPr>
          <a:xfrm>
            <a:off x="838201" y="1065862"/>
            <a:ext cx="3313164" cy="4726276"/>
          </a:xfrm>
        </p:spPr>
        <p:txBody>
          <a:bodyPr>
            <a:normAutofit/>
          </a:bodyPr>
          <a:lstStyle/>
          <a:p>
            <a:pPr algn="r"/>
            <a:r>
              <a:rPr lang="da-DK" sz="4000">
                <a:solidFill>
                  <a:srgbClr val="FFFFFF"/>
                </a:solidFill>
                <a:effectLst/>
                <a:latin typeface="Times New Roman" panose="02020603050405020304" pitchFamily="18" charset="0"/>
                <a:ea typeface="Calibri" panose="020F0502020204030204" pitchFamily="34" charset="0"/>
                <a:cs typeface="Times New Roman" panose="02020603050405020304" pitchFamily="18" charset="0"/>
              </a:rPr>
              <a:t>Slapt og skarpt</a:t>
            </a:r>
            <a:br>
              <a:rPr lang="da-DK" sz="400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br>
            <a:endParaRPr lang="da-DK" sz="4000">
              <a:solidFill>
                <a:srgbClr val="FFFFFF"/>
              </a:solidFill>
            </a:endParaRPr>
          </a:p>
        </p:txBody>
      </p:sp>
      <p:cxnSp>
        <p:nvCxnSpPr>
          <p:cNvPr id="3081" name="Straight Connector 3080">
            <a:extLst>
              <a:ext uri="{FF2B5EF4-FFF2-40B4-BE49-F238E27FC236}">
                <a16:creationId xmlns:a16="http://schemas.microsoft.com/office/drawing/2014/main" id="{67182200-4859-4C8D-BCBB-55B245C28B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3372" y="2286000"/>
            <a:ext cx="0" cy="2286000"/>
          </a:xfrm>
          <a:prstGeom prst="line">
            <a:avLst/>
          </a:prstGeom>
          <a:ln w="15875">
            <a:solidFill>
              <a:srgbClr val="FFFFFF"/>
            </a:solidFill>
          </a:ln>
        </p:spPr>
        <p:style>
          <a:lnRef idx="1">
            <a:schemeClr val="accent1"/>
          </a:lnRef>
          <a:fillRef idx="0">
            <a:schemeClr val="accent1"/>
          </a:fillRef>
          <a:effectRef idx="0">
            <a:schemeClr val="accent1"/>
          </a:effectRef>
          <a:fontRef idx="minor">
            <a:schemeClr val="tx1"/>
          </a:fontRef>
        </p:style>
      </p:cxnSp>
      <p:sp>
        <p:nvSpPr>
          <p:cNvPr id="3" name="Pladsholder til indhold 2">
            <a:extLst>
              <a:ext uri="{FF2B5EF4-FFF2-40B4-BE49-F238E27FC236}">
                <a16:creationId xmlns:a16="http://schemas.microsoft.com/office/drawing/2014/main" id="{8170A847-154D-7991-7846-D49BC1516B2E}"/>
              </a:ext>
            </a:extLst>
          </p:cNvPr>
          <p:cNvSpPr>
            <a:spLocks noGrp="1"/>
          </p:cNvSpPr>
          <p:nvPr>
            <p:ph idx="1"/>
          </p:nvPr>
        </p:nvSpPr>
        <p:spPr>
          <a:xfrm>
            <a:off x="5155379" y="1065862"/>
            <a:ext cx="5744685" cy="4726276"/>
          </a:xfrm>
        </p:spPr>
        <p:txBody>
          <a:bodyPr anchor="ctr">
            <a:normAutofit/>
          </a:bodyPr>
          <a:lstStyle/>
          <a:p>
            <a:pPr marL="0" indent="0">
              <a:buNone/>
            </a:pPr>
            <a:r>
              <a:rPr lang="da-DK" sz="1300" dirty="0">
                <a:solidFill>
                  <a:srgbClr val="FFFFFF"/>
                </a:solidFill>
                <a:latin typeface="-webkit-standard"/>
                <a:ea typeface="Times New Roman" panose="02020603050405020304" pitchFamily="18" charset="0"/>
                <a:cs typeface="Times New Roman" panose="02020603050405020304" pitchFamily="18" charset="0"/>
              </a:rPr>
              <a:t>På det næste slide</a:t>
            </a:r>
            <a:r>
              <a:rPr lang="da-DK" sz="1300" dirty="0">
                <a:solidFill>
                  <a:srgbClr val="FFFFFF"/>
                </a:solidFill>
                <a:effectLst/>
                <a:latin typeface="-webkit-standard"/>
                <a:ea typeface="Times New Roman" panose="02020603050405020304" pitchFamily="18" charset="0"/>
                <a:cs typeface="Times New Roman" panose="02020603050405020304" pitchFamily="18" charset="0"/>
              </a:rPr>
              <a:t> har I en oversigt over slappe og skarpe sætninger i historiefaget. I skal nu besvare følgende spørgsmål skriftligt slapt og skarpt;). Inddrag historiske fagbegreber:</a:t>
            </a:r>
            <a:endParaRPr lang="da-DK" sz="13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da-DK" sz="1300" dirty="0">
                <a:solidFill>
                  <a:srgbClr val="FFFFFF"/>
                </a:solidFill>
                <a:effectLst/>
                <a:latin typeface="-webkit-standard"/>
                <a:ea typeface="Times New Roman" panose="02020603050405020304" pitchFamily="18" charset="0"/>
                <a:cs typeface="Times New Roman" panose="02020603050405020304" pitchFamily="18" charset="0"/>
              </a:rPr>
              <a:t> </a:t>
            </a:r>
            <a:endParaRPr lang="da-DK" sz="13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p>
            <a:pPr>
              <a:buAutoNum type="arabicParenR"/>
            </a:pPr>
            <a:r>
              <a:rPr lang="da-DK" sz="1300" dirty="0">
                <a:solidFill>
                  <a:srgbClr val="FFFFFF"/>
                </a:solidFill>
                <a:effectLst/>
                <a:latin typeface="-webkit-standard"/>
                <a:ea typeface="Times New Roman" panose="02020603050405020304" pitchFamily="18" charset="0"/>
                <a:cs typeface="Times New Roman" panose="02020603050405020304" pitchFamily="18" charset="0"/>
              </a:rPr>
              <a:t>Læs den vedlagte kilde ”Af M. K. </a:t>
            </a:r>
            <a:r>
              <a:rPr lang="da-DK" sz="1300" dirty="0">
                <a:solidFill>
                  <a:srgbClr val="FFFFFF"/>
                </a:solidFill>
                <a:latin typeface="-webkit-standard"/>
                <a:ea typeface="Times New Roman" panose="02020603050405020304" pitchFamily="18" charset="0"/>
                <a:cs typeface="Times New Roman" panose="02020603050405020304" pitchFamily="18" charset="0"/>
              </a:rPr>
              <a:t>Gandhi: </a:t>
            </a:r>
            <a:r>
              <a:rPr lang="da-DK" sz="1300" dirty="0" err="1">
                <a:solidFill>
                  <a:srgbClr val="FFFFFF"/>
                </a:solidFill>
                <a:latin typeface="-webkit-standard"/>
                <a:ea typeface="Times New Roman" panose="02020603050405020304" pitchFamily="18" charset="0"/>
                <a:cs typeface="Times New Roman" panose="02020603050405020304" pitchFamily="18" charset="0"/>
              </a:rPr>
              <a:t>Swadeshi</a:t>
            </a:r>
            <a:r>
              <a:rPr lang="da-DK" sz="1300" dirty="0">
                <a:solidFill>
                  <a:srgbClr val="FFFFFF"/>
                </a:solidFill>
                <a:latin typeface="-webkit-standard"/>
                <a:ea typeface="Times New Roman" panose="02020603050405020304" pitchFamily="18" charset="0"/>
                <a:cs typeface="Times New Roman" panose="02020603050405020304" pitchFamily="18" charset="0"/>
              </a:rPr>
              <a:t>-bevægelsen 14.2.1916” </a:t>
            </a:r>
            <a:r>
              <a:rPr lang="da-DK" sz="1300" dirty="0">
                <a:solidFill>
                  <a:srgbClr val="FFFFFF"/>
                </a:solidFill>
                <a:effectLst/>
                <a:latin typeface="-webkit-standard"/>
                <a:ea typeface="Times New Roman" panose="02020603050405020304" pitchFamily="18" charset="0"/>
                <a:cs typeface="Times New Roman" panose="02020603050405020304" pitchFamily="18" charset="0"/>
              </a:rPr>
              <a:t>og præsentér den: Modtager, afsender, kildetype, datering</a:t>
            </a:r>
          </a:p>
          <a:p>
            <a:pPr>
              <a:buAutoNum type="arabicParenR"/>
            </a:pPr>
            <a:r>
              <a:rPr lang="da-DK" sz="1300" dirty="0">
                <a:solidFill>
                  <a:srgbClr val="FFFFFF"/>
                </a:solidFill>
                <a:effectLst/>
                <a:latin typeface="-webkit-standard"/>
                <a:ea typeface="Times New Roman" panose="02020603050405020304" pitchFamily="18" charset="0"/>
                <a:cs typeface="Times New Roman" panose="02020603050405020304" pitchFamily="18" charset="0"/>
              </a:rPr>
              <a:t>Hvad er </a:t>
            </a:r>
            <a:r>
              <a:rPr lang="da-DK" sz="1300" dirty="0" err="1">
                <a:solidFill>
                  <a:srgbClr val="FFFFFF"/>
                </a:solidFill>
                <a:effectLst/>
                <a:latin typeface="-webkit-standard"/>
                <a:ea typeface="Times New Roman" panose="02020603050405020304" pitchFamily="18" charset="0"/>
                <a:cs typeface="Times New Roman" panose="02020603050405020304" pitchFamily="18" charset="0"/>
              </a:rPr>
              <a:t>Swadeshi</a:t>
            </a:r>
            <a:r>
              <a:rPr lang="da-DK" sz="1300" dirty="0">
                <a:solidFill>
                  <a:srgbClr val="FFFFFF"/>
                </a:solidFill>
                <a:effectLst/>
                <a:latin typeface="-webkit-standard"/>
                <a:ea typeface="Times New Roman" panose="02020603050405020304" pitchFamily="18" charset="0"/>
                <a:cs typeface="Times New Roman" panose="02020603050405020304" pitchFamily="18" charset="0"/>
              </a:rPr>
              <a:t>-bevægelsen for noget? – husk altid at inddrage citater, når I bruger en kilde til at besvare spørgsmål.</a:t>
            </a:r>
            <a:endParaRPr lang="da-DK" sz="13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p>
            <a:pPr marL="825500" indent="0">
              <a:buNone/>
            </a:pPr>
            <a:r>
              <a:rPr lang="da-DK" sz="1300" dirty="0">
                <a:solidFill>
                  <a:srgbClr val="FFFFFF"/>
                </a:solidFill>
                <a:effectLst/>
                <a:latin typeface="-webkit-standard"/>
                <a:ea typeface="Times New Roman" panose="02020603050405020304" pitchFamily="18" charset="0"/>
                <a:cs typeface="Times New Roman" panose="02020603050405020304" pitchFamily="18" charset="0"/>
              </a:rPr>
              <a:t> </a:t>
            </a:r>
            <a:endParaRPr lang="da-DK" sz="13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da-DK" sz="1300" dirty="0">
                <a:solidFill>
                  <a:srgbClr val="FFFFFF"/>
                </a:solidFill>
                <a:effectLst/>
                <a:latin typeface="-webkit-standard"/>
                <a:ea typeface="Times New Roman" panose="02020603050405020304" pitchFamily="18" charset="0"/>
                <a:cs typeface="Times New Roman" panose="02020603050405020304" pitchFamily="18" charset="0"/>
              </a:rPr>
              <a:t>3) Hvorfor sidder Gandhi på mange portrætteringer kun iklædt lændeklæde ved en spinderokke? Benyt billederne fra de forskellige slides. Vi har allerede talt om det;)</a:t>
            </a:r>
            <a:endParaRPr lang="da-DK" sz="13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p>
            <a:pPr marL="596900" indent="0">
              <a:buNone/>
            </a:pPr>
            <a:r>
              <a:rPr lang="da-DK" sz="1300" dirty="0">
                <a:solidFill>
                  <a:srgbClr val="FFFFFF"/>
                </a:solidFill>
                <a:effectLst/>
                <a:latin typeface="-webkit-standard"/>
                <a:ea typeface="Times New Roman" panose="02020603050405020304" pitchFamily="18" charset="0"/>
                <a:cs typeface="Times New Roman" panose="02020603050405020304" pitchFamily="18" charset="0"/>
              </a:rPr>
              <a:t> </a:t>
            </a:r>
            <a:r>
              <a:rPr lang="da-DK" sz="1300" dirty="0">
                <a:solidFill>
                  <a:srgbClr val="FFFFFF"/>
                </a:solidFill>
                <a:effectLst/>
                <a:latin typeface="-webkit-standard"/>
                <a:ea typeface="Calibri" panose="020F0502020204030204" pitchFamily="34" charset="0"/>
                <a:cs typeface="Times New Roman" panose="02020603050405020304" pitchFamily="18" charset="0"/>
              </a:rPr>
              <a:t> </a:t>
            </a:r>
            <a:endParaRPr lang="da-DK" sz="13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da-DK" sz="1300" dirty="0">
                <a:solidFill>
                  <a:srgbClr val="FFFFFF"/>
                </a:solidFill>
                <a:effectLst/>
                <a:latin typeface="-webkit-standard"/>
                <a:ea typeface="Calibri" panose="020F0502020204030204" pitchFamily="34" charset="0"/>
                <a:cs typeface="Times New Roman" panose="02020603050405020304" pitchFamily="18" charset="0"/>
              </a:rPr>
              <a:t>4) Hvilket politisk overbevisning og historiesyn har Gandhi?</a:t>
            </a:r>
            <a:endParaRPr lang="da-DK" sz="13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da-DK" sz="1300" dirty="0">
                <a:solidFill>
                  <a:srgbClr val="FFFFFF"/>
                </a:solidFill>
                <a:effectLst/>
                <a:latin typeface="-webkit-standard"/>
                <a:ea typeface="Calibri" panose="020F0502020204030204" pitchFamily="34" charset="0"/>
                <a:cs typeface="Times New Roman" panose="02020603050405020304" pitchFamily="18" charset="0"/>
              </a:rPr>
              <a:t> </a:t>
            </a:r>
            <a:endParaRPr lang="da-DK" sz="13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p>
            <a:pPr marL="457200" lvl="1" indent="0">
              <a:buNone/>
            </a:pPr>
            <a:r>
              <a:rPr lang="da-DK" sz="1300" dirty="0">
                <a:solidFill>
                  <a:srgbClr val="FFFFFF"/>
                </a:solidFill>
                <a:effectLst/>
                <a:latin typeface="-webkit-standard"/>
                <a:ea typeface="Calibri" panose="020F0502020204030204" pitchFamily="34" charset="0"/>
                <a:cs typeface="Times New Roman" panose="02020603050405020304" pitchFamily="18" charset="0"/>
              </a:rPr>
              <a:t>Regressivt – Traditionalisme/konservativ – ”alt var bedre i gamle dage”</a:t>
            </a:r>
            <a:endParaRPr lang="da-DK" sz="13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p>
            <a:pPr marL="457200" lvl="1" indent="0">
              <a:buNone/>
            </a:pPr>
            <a:r>
              <a:rPr lang="da-DK" sz="1300" dirty="0">
                <a:solidFill>
                  <a:srgbClr val="FFFFFF"/>
                </a:solidFill>
                <a:effectLst/>
                <a:latin typeface="-webkit-standard"/>
                <a:ea typeface="Calibri" panose="020F0502020204030204" pitchFamily="34" charset="0"/>
                <a:cs typeface="Times New Roman" panose="02020603050405020304" pitchFamily="18" charset="0"/>
              </a:rPr>
              <a:t>Progressivt - Fremskridtsoptimisme </a:t>
            </a:r>
            <a:endParaRPr lang="da-DK" sz="13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p>
            <a:pPr marL="457200" lvl="1" indent="0">
              <a:buNone/>
            </a:pPr>
            <a:r>
              <a:rPr lang="da-DK" sz="1300" dirty="0">
                <a:solidFill>
                  <a:srgbClr val="FFFFFF"/>
                </a:solidFill>
                <a:effectLst/>
                <a:latin typeface="-webkit-standard"/>
                <a:ea typeface="Calibri" panose="020F0502020204030204" pitchFamily="34" charset="0"/>
                <a:cs typeface="Times New Roman" panose="02020603050405020304" pitchFamily="18" charset="0"/>
              </a:rPr>
              <a:t>Kritisk – Forandringer skal undersøges kritisk og nuanceret. Historisk forandring er kompleks</a:t>
            </a:r>
            <a:endParaRPr lang="da-DK" sz="13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p>
            <a:endParaRPr lang="da-DK" sz="1300" dirty="0">
              <a:solidFill>
                <a:srgbClr val="FFFFFF"/>
              </a:solidFill>
            </a:endParaRPr>
          </a:p>
        </p:txBody>
      </p:sp>
    </p:spTree>
    <p:extLst>
      <p:ext uri="{BB962C8B-B14F-4D97-AF65-F5344CB8AC3E}">
        <p14:creationId xmlns:p14="http://schemas.microsoft.com/office/powerpoint/2010/main" val="3826431577"/>
      </p:ext>
    </p:extLst>
  </p:cSld>
  <p:clrMapOvr>
    <a:overrideClrMapping bg1="dk1" tx1="lt1" bg2="dk2" tx2="lt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665DBBEF-238B-476B-96AB-8AAC3224EC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1DE6BA50-47CA-3E82-9FE4-87A0B737B162}"/>
              </a:ext>
            </a:extLst>
          </p:cNvPr>
          <p:cNvSpPr>
            <a:spLocks noGrp="1"/>
          </p:cNvSpPr>
          <p:nvPr>
            <p:ph type="title"/>
          </p:nvPr>
        </p:nvSpPr>
        <p:spPr>
          <a:xfrm>
            <a:off x="638882" y="639193"/>
            <a:ext cx="3571810" cy="3573516"/>
          </a:xfrm>
        </p:spPr>
        <p:txBody>
          <a:bodyPr vert="horz" lIns="91440" tIns="45720" rIns="91440" bIns="45720" rtlCol="0" anchor="b">
            <a:normAutofit/>
          </a:bodyPr>
          <a:lstStyle/>
          <a:p>
            <a:endParaRPr lang="en-US" sz="6600" kern="1200">
              <a:solidFill>
                <a:schemeClr val="tx1"/>
              </a:solidFill>
              <a:latin typeface="+mj-lt"/>
              <a:ea typeface="+mj-ea"/>
              <a:cs typeface="+mj-cs"/>
            </a:endParaRPr>
          </a:p>
        </p:txBody>
      </p:sp>
      <p:sp>
        <p:nvSpPr>
          <p:cNvPr id="12" name="sketch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4409267"/>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1">
            <a:extLst>
              <a:ext uri="{FF2B5EF4-FFF2-40B4-BE49-F238E27FC236}">
                <a16:creationId xmlns:a16="http://schemas.microsoft.com/office/drawing/2014/main" id="{2BCED0B9-FD93-AF3E-6407-9FA7131BA7E4}"/>
              </a:ext>
            </a:extLst>
          </p:cNvPr>
          <p:cNvSpPr>
            <a:spLocks noChangeArrowheads="1"/>
          </p:cNvSpPr>
          <p:nvPr/>
        </p:nvSpPr>
        <p:spPr bwMode="auto">
          <a:xfrm>
            <a:off x="-5644545" y="25927"/>
            <a:ext cx="18443660" cy="2616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spcBef>
                <a:spcPct val="0"/>
              </a:spcBef>
              <a:spcAft>
                <a:spcPts val="600"/>
              </a:spcAft>
              <a:buClrTx/>
              <a:buSzTx/>
              <a:buFontTx/>
              <a:buNone/>
              <a:tabLst/>
            </a:pPr>
            <a:r>
              <a:rPr kumimoji="0" lang="da-DK" altLang="da-DK" sz="1100" b="1" i="0" u="none" strike="noStrike" cap="none" normalizeH="0" baseline="0">
                <a:ln>
                  <a:noFill/>
                </a:ln>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endParaRPr kumimoji="0" lang="da-DK" altLang="da-DK" sz="1800" b="0" i="0" u="none" strike="noStrike" cap="none" normalizeH="0" baseline="0">
              <a:ln>
                <a:noFill/>
              </a:ln>
              <a:solidFill>
                <a:schemeClr val="tx1"/>
              </a:solidFill>
              <a:effectLst/>
              <a:latin typeface="Arial" panose="020B0604020202020204" pitchFamily="34" charset="0"/>
            </a:endParaRPr>
          </a:p>
        </p:txBody>
      </p:sp>
      <p:graphicFrame>
        <p:nvGraphicFramePr>
          <p:cNvPr id="4" name="Pladsholder til indhold 3">
            <a:extLst>
              <a:ext uri="{FF2B5EF4-FFF2-40B4-BE49-F238E27FC236}">
                <a16:creationId xmlns:a16="http://schemas.microsoft.com/office/drawing/2014/main" id="{8EB9C998-EE91-BD1F-A84D-061604824265}"/>
              </a:ext>
            </a:extLst>
          </p:cNvPr>
          <p:cNvGraphicFramePr>
            <a:graphicFrameLocks noGrp="1"/>
          </p:cNvGraphicFramePr>
          <p:nvPr>
            <p:ph idx="1"/>
            <p:extLst>
              <p:ext uri="{D42A27DB-BD31-4B8C-83A1-F6EECF244321}">
                <p14:modId xmlns:p14="http://schemas.microsoft.com/office/powerpoint/2010/main" val="2194479563"/>
              </p:ext>
            </p:extLst>
          </p:nvPr>
        </p:nvGraphicFramePr>
        <p:xfrm>
          <a:off x="638882" y="138900"/>
          <a:ext cx="10909840" cy="6580199"/>
        </p:xfrm>
        <a:graphic>
          <a:graphicData uri="http://schemas.openxmlformats.org/drawingml/2006/table">
            <a:tbl>
              <a:tblPr firstRow="1" firstCol="1" bandRow="1">
                <a:solidFill>
                  <a:schemeClr val="tx1">
                    <a:lumMod val="75000"/>
                    <a:lumOff val="25000"/>
                  </a:schemeClr>
                </a:solidFill>
                <a:tableStyleId>{5C22544A-7EE6-4342-B048-85BDC9FD1C3A}</a:tableStyleId>
              </a:tblPr>
              <a:tblGrid>
                <a:gridCol w="5352693">
                  <a:extLst>
                    <a:ext uri="{9D8B030D-6E8A-4147-A177-3AD203B41FA5}">
                      <a16:colId xmlns:a16="http://schemas.microsoft.com/office/drawing/2014/main" val="604034278"/>
                    </a:ext>
                  </a:extLst>
                </a:gridCol>
                <a:gridCol w="5557147">
                  <a:extLst>
                    <a:ext uri="{9D8B030D-6E8A-4147-A177-3AD203B41FA5}">
                      <a16:colId xmlns:a16="http://schemas.microsoft.com/office/drawing/2014/main" val="4019326377"/>
                    </a:ext>
                  </a:extLst>
                </a:gridCol>
              </a:tblGrid>
              <a:tr h="652766">
                <a:tc>
                  <a:txBody>
                    <a:bodyPr/>
                    <a:lstStyle/>
                    <a:p>
                      <a:r>
                        <a:rPr lang="da-DK" sz="1800" b="0" cap="none" spc="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Slapt</a:t>
                      </a:r>
                    </a:p>
                  </a:txBody>
                  <a:tcPr marL="61563" marR="17988" marT="47356" marB="47356" anchor="ctr">
                    <a:lnL w="19050" cap="flat" cmpd="sng" algn="ctr">
                      <a:solidFill>
                        <a:schemeClr val="tx1"/>
                      </a:solidFill>
                      <a:prstDash val="solid"/>
                    </a:lnL>
                    <a:lnR w="12700" cmpd="sng">
                      <a:noFill/>
                    </a:lnR>
                    <a:lnT w="19050" cap="flat" cmpd="sng" algn="ctr">
                      <a:solidFill>
                        <a:schemeClr val="tx1"/>
                      </a:solidFill>
                      <a:prstDash val="solid"/>
                    </a:lnT>
                    <a:lnB w="38100" cmpd="sng">
                      <a:noFill/>
                    </a:lnB>
                    <a:solidFill>
                      <a:schemeClr val="tx1"/>
                    </a:solidFill>
                  </a:tcPr>
                </a:tc>
                <a:tc>
                  <a:txBody>
                    <a:bodyPr/>
                    <a:lstStyle/>
                    <a:p>
                      <a:r>
                        <a:rPr lang="da-DK" sz="1800" b="0" cap="none" spc="0" dirty="0">
                          <a:solidFill>
                            <a:srgbClr val="FF0000"/>
                          </a:solidFill>
                          <a:effectLst/>
                        </a:rPr>
                        <a:t>Skarpt</a:t>
                      </a:r>
                    </a:p>
                  </a:txBody>
                  <a:tcPr marL="61563" marR="17988" marT="47356" marB="47356" anchor="ctr">
                    <a:lnL w="12700" cmpd="sng">
                      <a:noFill/>
                    </a:lnL>
                    <a:lnR w="12700" cmpd="sng">
                      <a:noFill/>
                    </a:lnR>
                    <a:lnT w="19050" cap="flat" cmpd="sng" algn="ctr">
                      <a:solidFill>
                        <a:schemeClr val="tx1"/>
                      </a:solidFill>
                      <a:prstDash val="solid"/>
                    </a:lnT>
                    <a:lnB w="38100" cmpd="sng">
                      <a:noFill/>
                    </a:lnB>
                    <a:solidFill>
                      <a:schemeClr val="tx1"/>
                    </a:solidFill>
                  </a:tcPr>
                </a:tc>
                <a:extLst>
                  <a:ext uri="{0D108BD9-81ED-4DB2-BD59-A6C34878D82A}">
                    <a16:rowId xmlns:a16="http://schemas.microsoft.com/office/drawing/2014/main" val="2771778023"/>
                  </a:ext>
                </a:extLst>
              </a:tr>
              <a:tr h="652766">
                <a:tc>
                  <a:txBody>
                    <a:bodyPr/>
                    <a:lstStyle/>
                    <a:p>
                      <a:r>
                        <a:rPr lang="da-DK" sz="1100" b="0" cap="none" spc="0" dirty="0">
                          <a:solidFill>
                            <a:schemeClr val="bg1"/>
                          </a:solidFill>
                          <a:effectLst/>
                        </a:rPr>
                        <a:t>Smal viden:</a:t>
                      </a:r>
                    </a:p>
                    <a:p>
                      <a:r>
                        <a:rPr lang="da-DK" sz="1100" b="0" cap="none" spc="0" dirty="0">
                          <a:solidFill>
                            <a:schemeClr val="bg1"/>
                          </a:solidFill>
                          <a:effectLst/>
                        </a:rPr>
                        <a:t> ”imperialismen var da europæerne overtog resten af verden”. </a:t>
                      </a:r>
                    </a:p>
                    <a:p>
                      <a:r>
                        <a:rPr lang="da-DK" sz="1100" b="0" cap="none" spc="0" dirty="0">
                          <a:solidFill>
                            <a:schemeClr val="bg1"/>
                          </a:solidFill>
                          <a:effectLst/>
                        </a:rPr>
                        <a:t> </a:t>
                      </a:r>
                    </a:p>
                    <a:p>
                      <a:r>
                        <a:rPr lang="da-DK" sz="1100" b="0" cap="none" spc="0" dirty="0">
                          <a:solidFill>
                            <a:schemeClr val="bg1"/>
                          </a:solidFill>
                          <a:effectLst/>
                        </a:rPr>
                        <a:t>“Vikingerne var mordere og barbarer”</a:t>
                      </a:r>
                    </a:p>
                    <a:p>
                      <a:endParaRPr lang="da-DK" sz="1100" b="0" cap="none" spc="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1563" marR="17988" marT="47356" marB="47356" anchor="ctr">
                    <a:lnL w="19050" cap="flat" cmpd="sng" algn="ctr">
                      <a:solidFill>
                        <a:schemeClr val="tx1"/>
                      </a:solidFill>
                      <a:prstDash val="solid"/>
                    </a:lnL>
                    <a:lnR w="12700" cmpd="sng">
                      <a:noFill/>
                    </a:lnR>
                    <a:lnT w="19050" cap="flat" cmpd="sng" algn="ctr">
                      <a:noFill/>
                      <a:prstDash val="solid"/>
                    </a:lnT>
                    <a:lnB w="38100" cmpd="sng">
                      <a:noFill/>
                    </a:lnB>
                    <a:solidFill>
                      <a:schemeClr val="tx1"/>
                    </a:solidFill>
                  </a:tcPr>
                </a:tc>
                <a:tc>
                  <a:txBody>
                    <a:bodyPr/>
                    <a:lstStyle/>
                    <a:p>
                      <a:r>
                        <a:rPr lang="da-DK" sz="1100" b="0" cap="none" spc="0" dirty="0">
                          <a:solidFill>
                            <a:schemeClr val="bg1"/>
                          </a:solidFill>
                          <a:effectLst/>
                        </a:rPr>
                        <a:t>Detaljeret viden:</a:t>
                      </a:r>
                    </a:p>
                    <a:p>
                      <a:r>
                        <a:rPr lang="da-DK" sz="1100" b="0" cap="none" spc="0" dirty="0">
                          <a:solidFill>
                            <a:schemeClr val="bg1"/>
                          </a:solidFill>
                          <a:effectLst/>
                        </a:rPr>
                        <a:t>“Imperialismen var europæernes ekspansive politik i perioden fra ca. 1800-1914, hvor de overtog landområder i især Asien og Afrika”</a:t>
                      </a:r>
                    </a:p>
                    <a:p>
                      <a:r>
                        <a:rPr lang="da-DK" sz="1100" b="0" cap="none" spc="0" dirty="0">
                          <a:solidFill>
                            <a:schemeClr val="bg1"/>
                          </a:solidFill>
                          <a:effectLst/>
                        </a:rPr>
                        <a:t> </a:t>
                      </a:r>
                    </a:p>
                    <a:p>
                      <a:r>
                        <a:rPr lang="da-DK" sz="1100" b="0" cap="none" spc="0" dirty="0">
                          <a:solidFill>
                            <a:schemeClr val="bg1"/>
                          </a:solidFill>
                          <a:effectLst/>
                        </a:rPr>
                        <a:t>“vikingerne var en befolkningsgruppe, som levede i Danmark i perioden fra ca. 500-1050 og kan bl.a. karakteriseres ved, at de var ekspansive krigere og handelsfolk”</a:t>
                      </a:r>
                    </a:p>
                  </a:txBody>
                  <a:tcPr marL="61563" marR="17988" marT="47356" marB="47356" anchor="ctr">
                    <a:lnL w="12700" cmpd="sng">
                      <a:noFill/>
                    </a:lnL>
                    <a:lnR w="12700" cmpd="sng">
                      <a:noFill/>
                    </a:lnR>
                    <a:lnT w="19050" cap="flat" cmpd="sng" algn="ctr">
                      <a:noFill/>
                      <a:prstDash val="solid"/>
                    </a:lnT>
                    <a:lnB w="38100" cmpd="sng">
                      <a:noFill/>
                    </a:lnB>
                    <a:solidFill>
                      <a:schemeClr val="tx1"/>
                    </a:solidFill>
                  </a:tcPr>
                </a:tc>
                <a:extLst>
                  <a:ext uri="{0D108BD9-81ED-4DB2-BD59-A6C34878D82A}">
                    <a16:rowId xmlns:a16="http://schemas.microsoft.com/office/drawing/2014/main" val="2494488808"/>
                  </a:ext>
                </a:extLst>
              </a:tr>
              <a:tr h="724480">
                <a:tc>
                  <a:txBody>
                    <a:bodyPr/>
                    <a:lstStyle/>
                    <a:p>
                      <a:r>
                        <a:rPr lang="da-DK" sz="1100" cap="none" spc="0" dirty="0">
                          <a:solidFill>
                            <a:schemeClr val="bg1"/>
                          </a:solidFill>
                          <a:effectLst/>
                        </a:rPr>
                        <a:t>Paratviden (At…)</a:t>
                      </a:r>
                    </a:p>
                    <a:p>
                      <a:r>
                        <a:rPr lang="da-DK" sz="1100" cap="none" spc="0" dirty="0">
                          <a:solidFill>
                            <a:schemeClr val="bg1"/>
                          </a:solidFill>
                          <a:effectLst/>
                        </a:rPr>
                        <a:t>“De sorte slaver kom fra Afrika”.</a:t>
                      </a:r>
                    </a:p>
                    <a:p>
                      <a:pPr>
                        <a:spcAft>
                          <a:spcPts val="1200"/>
                        </a:spcAft>
                      </a:pPr>
                      <a:r>
                        <a:rPr lang="da-DK" sz="1100" cap="none" spc="0" dirty="0">
                          <a:solidFill>
                            <a:schemeClr val="bg1"/>
                          </a:solidFill>
                          <a:effectLst/>
                        </a:rPr>
                        <a:t> </a:t>
                      </a:r>
                    </a:p>
                    <a:p>
                      <a:r>
                        <a:rPr lang="da-DK" sz="1100" cap="none" spc="0" dirty="0">
                          <a:solidFill>
                            <a:schemeClr val="bg1"/>
                          </a:solidFill>
                          <a:effectLst/>
                        </a:rPr>
                        <a:t>“Nazistpartiet havde magten i Tyskland i perioden fra 1933-45”</a:t>
                      </a:r>
                    </a:p>
                  </a:txBody>
                  <a:tcPr marL="61563" marR="17988" marT="47356" marB="47356">
                    <a:lnL w="38100" cap="flat" cmpd="sng" algn="ctr">
                      <a:noFill/>
                      <a:prstDash val="solid"/>
                    </a:lnL>
                    <a:lnR w="6350" cap="flat" cmpd="sng" algn="ctr">
                      <a:solidFill>
                        <a:schemeClr val="tx1">
                          <a:lumMod val="50000"/>
                          <a:lumOff val="50000"/>
                        </a:schemeClr>
                      </a:solidFill>
                      <a:prstDash val="solid"/>
                    </a:lnR>
                    <a:lnT w="38100" cmpd="sng">
                      <a:noFill/>
                    </a:lnT>
                    <a:lnB w="6350" cap="flat" cmpd="sng" algn="ctr">
                      <a:solidFill>
                        <a:schemeClr val="tx1">
                          <a:lumMod val="50000"/>
                          <a:lumOff val="50000"/>
                        </a:schemeClr>
                      </a:solidFill>
                      <a:prstDash val="solid"/>
                    </a:lnB>
                    <a:solidFill>
                      <a:schemeClr val="tx1">
                        <a:lumMod val="75000"/>
                        <a:lumOff val="25000"/>
                      </a:schemeClr>
                    </a:solidFill>
                  </a:tcPr>
                </a:tc>
                <a:tc>
                  <a:txBody>
                    <a:bodyPr/>
                    <a:lstStyle/>
                    <a:p>
                      <a:r>
                        <a:rPr lang="da-DK" sz="1100" cap="none" spc="0" dirty="0">
                          <a:solidFill>
                            <a:schemeClr val="bg1"/>
                          </a:solidFill>
                          <a:effectLst/>
                        </a:rPr>
                        <a:t>Analytisk anvendelse (Fordi…)</a:t>
                      </a:r>
                    </a:p>
                    <a:p>
                      <a:r>
                        <a:rPr lang="da-DK" sz="1100" cap="none" spc="0" dirty="0">
                          <a:solidFill>
                            <a:schemeClr val="bg1"/>
                          </a:solidFill>
                          <a:effectLst/>
                        </a:rPr>
                        <a:t>Den arbejdskraft, som europæernes anvendte i deres plantager i kolonierne var slaver, som europæerne fragtede fra Afrika til kolonierne”</a:t>
                      </a:r>
                    </a:p>
                    <a:p>
                      <a:r>
                        <a:rPr lang="da-DK" sz="1100" cap="none" spc="0" dirty="0">
                          <a:solidFill>
                            <a:schemeClr val="bg1"/>
                          </a:solidFill>
                          <a:effectLst/>
                        </a:rPr>
                        <a:t> </a:t>
                      </a:r>
                    </a:p>
                    <a:p>
                      <a:r>
                        <a:rPr lang="da-DK" sz="1100" cap="none" spc="0" dirty="0">
                          <a:solidFill>
                            <a:schemeClr val="bg1"/>
                          </a:solidFill>
                          <a:effectLst/>
                        </a:rPr>
                        <a:t>“</a:t>
                      </a:r>
                      <a:r>
                        <a:rPr lang="da-DK" sz="1100" cap="none" spc="0" dirty="0" err="1">
                          <a:solidFill>
                            <a:schemeClr val="bg1"/>
                          </a:solidFill>
                          <a:effectLst/>
                        </a:rPr>
                        <a:t>Nazisterrne</a:t>
                      </a:r>
                      <a:r>
                        <a:rPr lang="da-DK" sz="1100" cap="none" spc="0" dirty="0">
                          <a:solidFill>
                            <a:schemeClr val="bg1"/>
                          </a:solidFill>
                          <a:effectLst/>
                        </a:rPr>
                        <a:t> kom til magten af flere grunde, bl.a. fordi…”</a:t>
                      </a:r>
                    </a:p>
                  </a:txBody>
                  <a:tcPr marL="61563" marR="17988" marT="47356" marB="47356">
                    <a:lnL w="6350" cap="flat" cmpd="sng" algn="ctr">
                      <a:solidFill>
                        <a:schemeClr val="tx1">
                          <a:lumMod val="50000"/>
                          <a:lumOff val="50000"/>
                        </a:schemeClr>
                      </a:solidFill>
                      <a:prstDash val="solid"/>
                    </a:lnL>
                    <a:lnR w="38100" cap="flat" cmpd="sng" algn="ctr">
                      <a:noFill/>
                      <a:prstDash val="solid"/>
                    </a:lnR>
                    <a:lnT w="38100" cmpd="sng">
                      <a:noFill/>
                    </a:lnT>
                    <a:lnB w="6350" cap="flat" cmpd="sng" algn="ctr">
                      <a:solidFill>
                        <a:schemeClr val="tx1">
                          <a:lumMod val="50000"/>
                          <a:lumOff val="50000"/>
                        </a:schemeClr>
                      </a:solidFill>
                      <a:prstDash val="solid"/>
                    </a:lnB>
                    <a:solidFill>
                      <a:schemeClr val="tx1">
                        <a:lumMod val="75000"/>
                        <a:lumOff val="25000"/>
                      </a:schemeClr>
                    </a:solidFill>
                  </a:tcPr>
                </a:tc>
                <a:extLst>
                  <a:ext uri="{0D108BD9-81ED-4DB2-BD59-A6C34878D82A}">
                    <a16:rowId xmlns:a16="http://schemas.microsoft.com/office/drawing/2014/main" val="3136841663"/>
                  </a:ext>
                </a:extLst>
              </a:tr>
              <a:tr h="1375408">
                <a:tc>
                  <a:txBody>
                    <a:bodyPr/>
                    <a:lstStyle/>
                    <a:p>
                      <a:r>
                        <a:rPr lang="da-DK" sz="1100" cap="none" spc="0">
                          <a:solidFill>
                            <a:schemeClr val="bg1"/>
                          </a:solidFill>
                          <a:effectLst/>
                        </a:rPr>
                        <a:t>Manglende præcision</a:t>
                      </a:r>
                    </a:p>
                    <a:p>
                      <a:r>
                        <a:rPr lang="da-DK" sz="1100" cap="none" spc="0">
                          <a:solidFill>
                            <a:schemeClr val="bg1"/>
                          </a:solidFill>
                          <a:effectLst/>
                        </a:rPr>
                        <a:t> </a:t>
                      </a:r>
                    </a:p>
                    <a:p>
                      <a:r>
                        <a:rPr lang="da-DK" sz="1100" cap="none" spc="0">
                          <a:solidFill>
                            <a:schemeClr val="bg1"/>
                          </a:solidFill>
                          <a:effectLst/>
                        </a:rPr>
                        <a:t>“De hvide undertrykte de sorte i Sydafrika”.</a:t>
                      </a:r>
                    </a:p>
                    <a:p>
                      <a:r>
                        <a:rPr lang="da-DK" sz="1100" cap="none" spc="0">
                          <a:solidFill>
                            <a:schemeClr val="bg1"/>
                          </a:solidFill>
                          <a:effectLst/>
                        </a:rPr>
                        <a:t> </a:t>
                      </a:r>
                    </a:p>
                    <a:p>
                      <a:pPr>
                        <a:spcAft>
                          <a:spcPts val="1200"/>
                        </a:spcAft>
                      </a:pPr>
                      <a:r>
                        <a:rPr lang="da-DK" sz="1100" cap="none" spc="0">
                          <a:solidFill>
                            <a:schemeClr val="bg1"/>
                          </a:solidFill>
                          <a:effectLst/>
                        </a:rPr>
                        <a:t>“Danmark blev et demokrati i 1849”</a:t>
                      </a:r>
                    </a:p>
                    <a:p>
                      <a:r>
                        <a:rPr lang="da-DK" sz="1100" cap="none" spc="0">
                          <a:solidFill>
                            <a:schemeClr val="bg1"/>
                          </a:solidFill>
                          <a:effectLst/>
                        </a:rPr>
                        <a:t> </a:t>
                      </a:r>
                    </a:p>
                    <a:p>
                      <a:pPr>
                        <a:spcAft>
                          <a:spcPts val="1200"/>
                        </a:spcAft>
                      </a:pPr>
                      <a:r>
                        <a:rPr lang="da-DK" sz="1100" cap="none" spc="0">
                          <a:solidFill>
                            <a:schemeClr val="bg1"/>
                          </a:solidFill>
                          <a:effectLst/>
                        </a:rPr>
                        <a:t>”Noget med at gå imod USA”</a:t>
                      </a:r>
                      <a:endParaRPr lang="da-DK" sz="1100" cap="none" spc="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1563" marR="17988" marT="47356" marB="47356">
                    <a:lnL w="6350" cap="flat" cmpd="sng" algn="ctr">
                      <a:solidFill>
                        <a:schemeClr val="tx1">
                          <a:lumMod val="50000"/>
                          <a:lumOff val="50000"/>
                        </a:schemeClr>
                      </a:solidFill>
                      <a:prstDash val="solid"/>
                    </a:lnL>
                    <a:lnR w="6350" cap="flat" cmpd="sng" algn="ctr">
                      <a:solidFill>
                        <a:schemeClr val="tx1">
                          <a:lumMod val="50000"/>
                          <a:lumOff val="50000"/>
                        </a:schemeClr>
                      </a:solidFill>
                      <a:prstDash val="solid"/>
                    </a:lnR>
                    <a:lnT w="6350" cap="flat" cmpd="sng" algn="ctr">
                      <a:solidFill>
                        <a:schemeClr val="tx1">
                          <a:lumMod val="50000"/>
                          <a:lumOff val="50000"/>
                        </a:schemeClr>
                      </a:solidFill>
                      <a:prstDash val="solid"/>
                    </a:lnT>
                    <a:lnB w="12700" cmpd="sng">
                      <a:noFill/>
                      <a:prstDash val="solid"/>
                    </a:lnB>
                    <a:solidFill>
                      <a:schemeClr val="tx1">
                        <a:lumMod val="85000"/>
                        <a:lumOff val="15000"/>
                      </a:schemeClr>
                    </a:solidFill>
                  </a:tcPr>
                </a:tc>
                <a:tc>
                  <a:txBody>
                    <a:bodyPr/>
                    <a:lstStyle/>
                    <a:p>
                      <a:r>
                        <a:rPr lang="da-DK" sz="1100" cap="none" spc="0">
                          <a:solidFill>
                            <a:schemeClr val="bg1"/>
                          </a:solidFill>
                          <a:effectLst/>
                        </a:rPr>
                        <a:t>Præcision</a:t>
                      </a:r>
                    </a:p>
                    <a:p>
                      <a:r>
                        <a:rPr lang="da-DK" sz="1100" cap="none" spc="0">
                          <a:solidFill>
                            <a:schemeClr val="bg1"/>
                          </a:solidFill>
                          <a:effectLst/>
                        </a:rPr>
                        <a:t>“Det sydafrikanske samfund var domineret af apartheidsystemet, hvor de sorte blev undertrykt af den hvide befolkningsgruppe, som havde den politiske magt”.</a:t>
                      </a:r>
                    </a:p>
                    <a:p>
                      <a:r>
                        <a:rPr lang="da-DK" sz="1100" cap="none" spc="0">
                          <a:solidFill>
                            <a:schemeClr val="bg1"/>
                          </a:solidFill>
                          <a:effectLst/>
                        </a:rPr>
                        <a:t> </a:t>
                      </a:r>
                    </a:p>
                    <a:p>
                      <a:r>
                        <a:rPr lang="da-DK" sz="1100" cap="none" spc="0">
                          <a:solidFill>
                            <a:schemeClr val="bg1"/>
                          </a:solidFill>
                          <a:effectLst/>
                        </a:rPr>
                        <a:t>“I 1849 blev der med indførelsen af Grundloven taget de første politiske skridt i retning af demokratisering af Danmark”</a:t>
                      </a:r>
                    </a:p>
                    <a:p>
                      <a:r>
                        <a:rPr lang="da-DK" sz="1100" cap="none" spc="0">
                          <a:solidFill>
                            <a:schemeClr val="bg1"/>
                          </a:solidFill>
                          <a:effectLst/>
                        </a:rPr>
                        <a:t> </a:t>
                      </a:r>
                    </a:p>
                    <a:p>
                      <a:pPr>
                        <a:spcAft>
                          <a:spcPts val="1200"/>
                        </a:spcAft>
                      </a:pPr>
                      <a:r>
                        <a:rPr lang="da-DK" sz="1100" cap="none" spc="0">
                          <a:solidFill>
                            <a:schemeClr val="bg1"/>
                          </a:solidFill>
                          <a:effectLst/>
                        </a:rPr>
                        <a:t>”Målet med den russiske forsvarspolitik er at genvinde en international magtposition, hvilket kan skabe konflikt med USA”</a:t>
                      </a:r>
                      <a:endParaRPr lang="da-DK" sz="1100" cap="none" spc="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1563" marR="17988" marT="47356" marB="47356">
                    <a:lnL w="6350" cap="flat" cmpd="sng" algn="ctr">
                      <a:solidFill>
                        <a:schemeClr val="tx1">
                          <a:lumMod val="50000"/>
                          <a:lumOff val="50000"/>
                        </a:schemeClr>
                      </a:solidFill>
                      <a:prstDash val="solid"/>
                    </a:lnL>
                    <a:lnR w="12700" cmpd="sng">
                      <a:noFill/>
                      <a:prstDash val="solid"/>
                    </a:lnR>
                    <a:lnT w="6350" cap="flat" cmpd="sng" algn="ctr">
                      <a:solidFill>
                        <a:schemeClr val="tx1">
                          <a:lumMod val="50000"/>
                          <a:lumOff val="50000"/>
                        </a:schemeClr>
                      </a:solidFill>
                      <a:prstDash val="solid"/>
                    </a:lnT>
                    <a:lnB w="12700" cmpd="sng">
                      <a:noFill/>
                      <a:prstDash val="solid"/>
                    </a:lnB>
                    <a:solidFill>
                      <a:schemeClr val="tx1">
                        <a:lumMod val="85000"/>
                        <a:lumOff val="15000"/>
                      </a:schemeClr>
                    </a:solidFill>
                  </a:tcPr>
                </a:tc>
                <a:extLst>
                  <a:ext uri="{0D108BD9-81ED-4DB2-BD59-A6C34878D82A}">
                    <a16:rowId xmlns:a16="http://schemas.microsoft.com/office/drawing/2014/main" val="986825149"/>
                  </a:ext>
                </a:extLst>
              </a:tr>
              <a:tr h="1245222">
                <a:tc>
                  <a:txBody>
                    <a:bodyPr/>
                    <a:lstStyle/>
                    <a:p>
                      <a:r>
                        <a:rPr lang="da-DK" sz="1100" cap="none" spc="0" dirty="0">
                          <a:solidFill>
                            <a:schemeClr val="bg1"/>
                          </a:solidFill>
                          <a:effectLst/>
                        </a:rPr>
                        <a:t>Misforstået anvendelse af kildekritiske begreber</a:t>
                      </a:r>
                    </a:p>
                    <a:p>
                      <a:r>
                        <a:rPr lang="da-DK" sz="1100" cap="none" spc="0" dirty="0">
                          <a:solidFill>
                            <a:schemeClr val="bg1"/>
                          </a:solidFill>
                          <a:effectLst/>
                        </a:rPr>
                        <a:t> </a:t>
                      </a:r>
                    </a:p>
                    <a:p>
                      <a:r>
                        <a:rPr lang="da-DK" sz="1100" cap="none" spc="0" dirty="0">
                          <a:solidFill>
                            <a:schemeClr val="bg1"/>
                          </a:solidFill>
                          <a:effectLst/>
                        </a:rPr>
                        <a:t>” Kilden er en førstehåndskilde og derved troværdig”</a:t>
                      </a:r>
                    </a:p>
                    <a:p>
                      <a:r>
                        <a:rPr lang="da-DK" sz="1100" cap="none" spc="0" dirty="0">
                          <a:solidFill>
                            <a:schemeClr val="bg1"/>
                          </a:solidFill>
                          <a:effectLst/>
                        </a:rPr>
                        <a:t> </a:t>
                      </a:r>
                    </a:p>
                    <a:p>
                      <a:r>
                        <a:rPr lang="da-DK" sz="1100" cap="none" spc="0" dirty="0">
                          <a:solidFill>
                            <a:schemeClr val="bg1"/>
                          </a:solidFill>
                          <a:effectLst/>
                        </a:rPr>
                        <a:t>”Kilden anvendes som beretning og den er repræsentativ for…”</a:t>
                      </a:r>
                      <a:endParaRPr lang="da-DK" sz="1100" cap="none" spc="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1563" marR="17988" marT="47356" marB="47356">
                    <a:lnL w="6350" cap="flat" cmpd="sng" algn="ctr">
                      <a:solidFill>
                        <a:schemeClr val="tx1">
                          <a:lumMod val="50000"/>
                          <a:lumOff val="50000"/>
                        </a:schemeClr>
                      </a:solidFill>
                      <a:prstDash val="solid"/>
                    </a:lnL>
                    <a:lnR w="6350" cap="flat" cmpd="sng" algn="ctr">
                      <a:solidFill>
                        <a:schemeClr val="tx1">
                          <a:lumMod val="50000"/>
                          <a:lumOff val="50000"/>
                        </a:schemeClr>
                      </a:solidFill>
                      <a:prstDash val="solid"/>
                      <a:round/>
                      <a:headEnd type="none" w="med" len="med"/>
                      <a:tailEnd type="none" w="med" len="med"/>
                    </a:lnR>
                    <a:lnT w="6350" cap="flat" cmpd="sng" algn="ctr">
                      <a:noFill/>
                      <a:prstDash val="solid"/>
                    </a:lnT>
                    <a:lnB w="12700" cmpd="sng">
                      <a:noFill/>
                      <a:prstDash val="solid"/>
                    </a:lnB>
                    <a:solidFill>
                      <a:schemeClr val="tx1">
                        <a:lumMod val="85000"/>
                        <a:lumOff val="15000"/>
                      </a:schemeClr>
                    </a:solidFill>
                  </a:tcPr>
                </a:tc>
                <a:tc>
                  <a:txBody>
                    <a:bodyPr/>
                    <a:lstStyle/>
                    <a:p>
                      <a:r>
                        <a:rPr lang="da-DK" sz="1100" cap="none" spc="0" dirty="0">
                          <a:solidFill>
                            <a:schemeClr val="bg1"/>
                          </a:solidFill>
                          <a:effectLst/>
                        </a:rPr>
                        <a:t>Korrekt anvendelse af kildekritiske begreber</a:t>
                      </a:r>
                    </a:p>
                    <a:p>
                      <a:r>
                        <a:rPr lang="da-DK" sz="1100" cap="none" spc="0" dirty="0">
                          <a:solidFill>
                            <a:schemeClr val="bg1"/>
                          </a:solidFill>
                          <a:effectLst/>
                        </a:rPr>
                        <a:t> </a:t>
                      </a:r>
                    </a:p>
                    <a:p>
                      <a:r>
                        <a:rPr lang="da-DK" sz="1100" cap="none" spc="0" dirty="0">
                          <a:solidFill>
                            <a:schemeClr val="bg1"/>
                          </a:solidFill>
                          <a:effectLst/>
                        </a:rPr>
                        <a:t> ” Kilden er en førstehåndskilde og derved tæt på begivenhederne. Grundet afsenders umiddelbare neutrale position som dommer, må man formode med forbehold at skildringen af begivenheden har en høj grad af troværdig”</a:t>
                      </a:r>
                    </a:p>
                    <a:p>
                      <a:r>
                        <a:rPr lang="da-DK" sz="1100" cap="none" spc="0" dirty="0">
                          <a:solidFill>
                            <a:schemeClr val="bg1"/>
                          </a:solidFill>
                          <a:effectLst/>
                        </a:rPr>
                        <a:t> </a:t>
                      </a:r>
                    </a:p>
                    <a:p>
                      <a:r>
                        <a:rPr lang="da-DK" sz="1100" cap="none" spc="0" dirty="0">
                          <a:solidFill>
                            <a:schemeClr val="bg1"/>
                          </a:solidFill>
                          <a:effectLst/>
                        </a:rPr>
                        <a:t>”Kilden anvendes som beretning hvorfor vi i særlig grad rent kildekritisk er opmærksom på afsenders baggrund og intentioner. I dette tilfælde….”</a:t>
                      </a:r>
                      <a:endParaRPr lang="da-DK" sz="1100" cap="none" spc="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1563" marR="17988" marT="47356" marB="47356">
                    <a:lnL w="6350" cap="flat" cmpd="sng" algn="ctr">
                      <a:solidFill>
                        <a:schemeClr val="tx1">
                          <a:lumMod val="50000"/>
                          <a:lumOff val="50000"/>
                        </a:schemeClr>
                      </a:solidFill>
                      <a:prstDash val="solid"/>
                      <a:round/>
                      <a:headEnd type="none" w="med" len="med"/>
                      <a:tailEnd type="none" w="med" len="med"/>
                    </a:lnL>
                    <a:lnR w="12700" cmpd="sng">
                      <a:noFill/>
                      <a:prstDash val="solid"/>
                    </a:lnR>
                    <a:lnT w="6350" cap="flat" cmpd="sng" algn="ctr">
                      <a:noFill/>
                      <a:prstDash val="solid"/>
                    </a:lnT>
                    <a:lnB w="12700" cmpd="sng">
                      <a:noFill/>
                      <a:prstDash val="solid"/>
                    </a:lnB>
                    <a:solidFill>
                      <a:schemeClr val="tx1">
                        <a:lumMod val="85000"/>
                        <a:lumOff val="15000"/>
                      </a:schemeClr>
                    </a:solidFill>
                  </a:tcPr>
                </a:tc>
                <a:extLst>
                  <a:ext uri="{0D108BD9-81ED-4DB2-BD59-A6C34878D82A}">
                    <a16:rowId xmlns:a16="http://schemas.microsoft.com/office/drawing/2014/main" val="2580588769"/>
                  </a:ext>
                </a:extLst>
              </a:tr>
              <a:tr h="854665">
                <a:tc>
                  <a:txBody>
                    <a:bodyPr/>
                    <a:lstStyle/>
                    <a:p>
                      <a:r>
                        <a:rPr lang="da-DK" sz="1100" cap="none" spc="0" dirty="0">
                          <a:solidFill>
                            <a:schemeClr val="bg1"/>
                          </a:solidFill>
                          <a:effectLst/>
                        </a:rPr>
                        <a:t>ahistorisk/anakronistisk tolkning af historien</a:t>
                      </a:r>
                    </a:p>
                    <a:p>
                      <a:r>
                        <a:rPr lang="da-DK" sz="1100" cap="none" spc="0" dirty="0">
                          <a:solidFill>
                            <a:schemeClr val="bg1"/>
                          </a:solidFill>
                          <a:effectLst/>
                        </a:rPr>
                        <a:t> “De første kristne var kommunister, fordi de delte alting”</a:t>
                      </a:r>
                    </a:p>
                    <a:p>
                      <a:r>
                        <a:rPr lang="da-DK" sz="1100" cap="none" spc="0" dirty="0">
                          <a:solidFill>
                            <a:schemeClr val="bg1"/>
                          </a:solidFill>
                          <a:effectLst/>
                        </a:rPr>
                        <a:t> </a:t>
                      </a:r>
                    </a:p>
                    <a:p>
                      <a:r>
                        <a:rPr lang="da-DK" sz="1100" cap="none" spc="0" dirty="0">
                          <a:solidFill>
                            <a:schemeClr val="bg1"/>
                          </a:solidFill>
                          <a:effectLst/>
                        </a:rPr>
                        <a:t>“De danske kvinder var undertrykte i Danmark i 1950erne”</a:t>
                      </a:r>
                      <a:endParaRPr lang="da-DK" sz="1100" cap="none" spc="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1563" marR="17988" marT="47356" marB="47356">
                    <a:lnL w="38100" cap="flat" cmpd="sng" algn="ctr">
                      <a:noFill/>
                      <a:prstDash val="solid"/>
                    </a:lnL>
                    <a:lnR w="6350" cap="flat" cmpd="sng" algn="ctr">
                      <a:solidFill>
                        <a:schemeClr val="tx1">
                          <a:lumMod val="50000"/>
                          <a:lumOff val="50000"/>
                        </a:schemeClr>
                      </a:solidFill>
                      <a:prstDash val="solid"/>
                    </a:lnR>
                    <a:lnT w="12700" cmpd="sng">
                      <a:noFill/>
                      <a:prstDash val="solid"/>
                    </a:lnT>
                    <a:lnB w="38100" cap="flat" cmpd="sng" algn="ctr">
                      <a:noFill/>
                      <a:prstDash val="solid"/>
                    </a:lnB>
                    <a:solidFill>
                      <a:schemeClr val="tx1">
                        <a:lumMod val="75000"/>
                        <a:lumOff val="25000"/>
                      </a:schemeClr>
                    </a:solidFill>
                  </a:tcPr>
                </a:tc>
                <a:tc>
                  <a:txBody>
                    <a:bodyPr/>
                    <a:lstStyle/>
                    <a:p>
                      <a:r>
                        <a:rPr lang="da-DK" sz="1100" cap="none" spc="0" dirty="0">
                          <a:solidFill>
                            <a:schemeClr val="bg1"/>
                          </a:solidFill>
                          <a:effectLst/>
                        </a:rPr>
                        <a:t>kontekstbaseret tolkning af historien</a:t>
                      </a:r>
                    </a:p>
                    <a:p>
                      <a:r>
                        <a:rPr lang="da-DK" sz="1100" cap="none" spc="0" dirty="0">
                          <a:solidFill>
                            <a:schemeClr val="bg1"/>
                          </a:solidFill>
                          <a:effectLst/>
                        </a:rPr>
                        <a:t> “De første kristne levede i et samfund, hvor ingen ejede personlige ejendele”</a:t>
                      </a:r>
                    </a:p>
                    <a:p>
                      <a:r>
                        <a:rPr lang="da-DK" sz="1100" cap="none" spc="0" dirty="0">
                          <a:solidFill>
                            <a:schemeClr val="bg1"/>
                          </a:solidFill>
                          <a:effectLst/>
                        </a:rPr>
                        <a:t> </a:t>
                      </a:r>
                    </a:p>
                    <a:p>
                      <a:r>
                        <a:rPr lang="da-DK" sz="1100" cap="none" spc="0" dirty="0">
                          <a:solidFill>
                            <a:schemeClr val="bg1"/>
                          </a:solidFill>
                          <a:effectLst/>
                        </a:rPr>
                        <a:t>“De fleste danske kvinder var hjemmegående husmødre i 1950erne”</a:t>
                      </a:r>
                      <a:endParaRPr lang="da-DK" sz="1100" cap="none" spc="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1563" marR="17988" marT="47356" marB="47356">
                    <a:lnL w="6350" cap="flat" cmpd="sng" algn="ctr">
                      <a:solidFill>
                        <a:schemeClr val="tx1">
                          <a:lumMod val="50000"/>
                          <a:lumOff val="50000"/>
                        </a:schemeClr>
                      </a:solidFill>
                      <a:prstDash val="solid"/>
                    </a:lnL>
                    <a:lnR w="38100" cap="flat" cmpd="sng" algn="ctr">
                      <a:noFill/>
                      <a:prstDash val="solid"/>
                    </a:lnR>
                    <a:lnT w="12700" cmpd="sng">
                      <a:noFill/>
                      <a:prstDash val="solid"/>
                    </a:lnT>
                    <a:lnB w="38100" cap="flat" cmpd="sng" algn="ctr">
                      <a:noFill/>
                      <a:prstDash val="solid"/>
                    </a:lnB>
                    <a:solidFill>
                      <a:schemeClr val="tx1">
                        <a:lumMod val="75000"/>
                        <a:lumOff val="25000"/>
                      </a:schemeClr>
                    </a:solidFill>
                  </a:tcPr>
                </a:tc>
                <a:extLst>
                  <a:ext uri="{0D108BD9-81ED-4DB2-BD59-A6C34878D82A}">
                    <a16:rowId xmlns:a16="http://schemas.microsoft.com/office/drawing/2014/main" val="42882683"/>
                  </a:ext>
                </a:extLst>
              </a:tr>
            </a:tbl>
          </a:graphicData>
        </a:graphic>
      </p:graphicFrame>
    </p:spTree>
    <p:extLst>
      <p:ext uri="{BB962C8B-B14F-4D97-AF65-F5344CB8AC3E}">
        <p14:creationId xmlns:p14="http://schemas.microsoft.com/office/powerpoint/2010/main" val="24474290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36D0787-45BD-BEB1-A8E8-CDC26B9E17BE}"/>
              </a:ext>
            </a:extLst>
          </p:cNvPr>
          <p:cNvSpPr>
            <a:spLocks noGrp="1"/>
          </p:cNvSpPr>
          <p:nvPr>
            <p:ph type="title"/>
          </p:nvPr>
        </p:nvSpPr>
        <p:spPr>
          <a:xfrm>
            <a:off x="838200" y="365126"/>
            <a:ext cx="10515600" cy="763588"/>
          </a:xfrm>
        </p:spPr>
        <p:txBody>
          <a:bodyPr>
            <a:normAutofit fontScale="90000"/>
          </a:bodyPr>
          <a:lstStyle/>
          <a:p>
            <a:pPr algn="ctr"/>
            <a:r>
              <a:rPr lang="da-DK" dirty="0">
                <a:latin typeface="+mn-lt"/>
              </a:rPr>
              <a:t>Af M. K. Gandhi: </a:t>
            </a:r>
            <a:r>
              <a:rPr lang="da-DK" dirty="0" err="1">
                <a:latin typeface="+mn-lt"/>
              </a:rPr>
              <a:t>Swadeshi</a:t>
            </a:r>
            <a:r>
              <a:rPr lang="da-DK" dirty="0">
                <a:latin typeface="+mn-lt"/>
              </a:rPr>
              <a:t>-bevægelsen d. 14.2.2016 </a:t>
            </a:r>
          </a:p>
        </p:txBody>
      </p:sp>
      <p:pic>
        <p:nvPicPr>
          <p:cNvPr id="7" name="Billede 6" descr="Et billede, der indeholder tekst&#10;&#10;Automatisk genereret beskrivelse">
            <a:extLst>
              <a:ext uri="{FF2B5EF4-FFF2-40B4-BE49-F238E27FC236}">
                <a16:creationId xmlns:a16="http://schemas.microsoft.com/office/drawing/2014/main" id="{98B49BCD-8592-AB35-7745-CE275C10DC78}"/>
              </a:ext>
            </a:extLst>
          </p:cNvPr>
          <p:cNvPicPr>
            <a:picLocks noChangeAspect="1"/>
          </p:cNvPicPr>
          <p:nvPr/>
        </p:nvPicPr>
        <p:blipFill>
          <a:blip r:embed="rId2"/>
          <a:stretch>
            <a:fillRect/>
          </a:stretch>
        </p:blipFill>
        <p:spPr>
          <a:xfrm>
            <a:off x="4157663" y="4343400"/>
            <a:ext cx="3326643" cy="1857375"/>
          </a:xfrm>
          <a:prstGeom prst="rect">
            <a:avLst/>
          </a:prstGeom>
        </p:spPr>
      </p:pic>
      <p:pic>
        <p:nvPicPr>
          <p:cNvPr id="11" name="Pladsholder til indhold 10" descr="Et billede, der indeholder tekst&#10;&#10;Automatisk genereret beskrivelse">
            <a:extLst>
              <a:ext uri="{FF2B5EF4-FFF2-40B4-BE49-F238E27FC236}">
                <a16:creationId xmlns:a16="http://schemas.microsoft.com/office/drawing/2014/main" id="{5842C549-5A71-023E-4DD6-D8E5C8F0D60D}"/>
              </a:ext>
            </a:extLst>
          </p:cNvPr>
          <p:cNvPicPr>
            <a:picLocks noGrp="1" noChangeAspect="1"/>
          </p:cNvPicPr>
          <p:nvPr>
            <p:ph idx="1"/>
          </p:nvPr>
        </p:nvPicPr>
        <p:blipFill rotWithShape="1">
          <a:blip r:embed="rId3"/>
          <a:srcRect b="26139"/>
          <a:stretch/>
        </p:blipFill>
        <p:spPr>
          <a:xfrm>
            <a:off x="23812" y="1512888"/>
            <a:ext cx="7673983" cy="2830512"/>
          </a:xfrm>
        </p:spPr>
      </p:pic>
    </p:spTree>
    <p:extLst>
      <p:ext uri="{BB962C8B-B14F-4D97-AF65-F5344CB8AC3E}">
        <p14:creationId xmlns:p14="http://schemas.microsoft.com/office/powerpoint/2010/main" val="34836484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EAD403C4-3E46-29B7-1AAB-3FD8B0C51FE0}"/>
              </a:ext>
            </a:extLst>
          </p:cNvPr>
          <p:cNvSpPr>
            <a:spLocks noGrp="1"/>
          </p:cNvSpPr>
          <p:nvPr>
            <p:ph type="title"/>
          </p:nvPr>
        </p:nvSpPr>
        <p:spPr>
          <a:xfrm>
            <a:off x="217714" y="325369"/>
            <a:ext cx="5497286" cy="1956841"/>
          </a:xfrm>
        </p:spPr>
        <p:txBody>
          <a:bodyPr anchor="b">
            <a:noAutofit/>
          </a:bodyPr>
          <a:lstStyle/>
          <a:p>
            <a:r>
              <a:rPr lang="da-DK" sz="2800" dirty="0"/>
              <a:t>Historieskabt eller historieskabende…</a:t>
            </a:r>
            <a:br>
              <a:rPr lang="da-DK" sz="2800" dirty="0"/>
            </a:br>
            <a:r>
              <a:rPr lang="da-DK" sz="2800" dirty="0"/>
              <a:t>Hvad er jeres vurdering?</a:t>
            </a:r>
            <a:br>
              <a:rPr lang="da-DK" sz="2800" dirty="0"/>
            </a:br>
            <a:r>
              <a:rPr lang="da-DK" sz="2800" dirty="0"/>
              <a:t>- Skim vedlagte tekster og se de korte film</a:t>
            </a:r>
          </a:p>
        </p:txBody>
      </p:sp>
      <p:sp>
        <p:nvSpPr>
          <p:cNvPr id="13"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ladsholder til indhold 2">
            <a:extLst>
              <a:ext uri="{FF2B5EF4-FFF2-40B4-BE49-F238E27FC236}">
                <a16:creationId xmlns:a16="http://schemas.microsoft.com/office/drawing/2014/main" id="{75426BDE-2F6D-2331-5CE5-09036F24AFE6}"/>
              </a:ext>
            </a:extLst>
          </p:cNvPr>
          <p:cNvSpPr>
            <a:spLocks noGrp="1"/>
          </p:cNvSpPr>
          <p:nvPr>
            <p:ph idx="1"/>
          </p:nvPr>
        </p:nvSpPr>
        <p:spPr>
          <a:xfrm>
            <a:off x="640080" y="2872899"/>
            <a:ext cx="4243589" cy="3320668"/>
          </a:xfrm>
        </p:spPr>
        <p:txBody>
          <a:bodyPr>
            <a:normAutofit fontScale="92500" lnSpcReduction="10000"/>
          </a:bodyPr>
          <a:lstStyle/>
          <a:p>
            <a:r>
              <a:rPr lang="da-DK" sz="2200" dirty="0">
                <a:hlinkClick r:id="rId2"/>
              </a:rPr>
              <a:t>https://www.thebetterindia.com/35422/20-greatest-world-leaders-and-thinkers-who-were-inspired-by-mahatma-gandhi/</a:t>
            </a:r>
            <a:endParaRPr lang="da-DK" sz="2200" dirty="0"/>
          </a:p>
          <a:p>
            <a:r>
              <a:rPr lang="da-DK" sz="2200" dirty="0">
                <a:hlinkClick r:id="rId3"/>
              </a:rPr>
              <a:t>https://www.youtube.com/watch?v=mrVwO_6biY4</a:t>
            </a:r>
            <a:endParaRPr lang="da-DK" sz="2200" dirty="0"/>
          </a:p>
          <a:p>
            <a:r>
              <a:rPr lang="da-DK" sz="2200" dirty="0">
                <a:hlinkClick r:id="rId4"/>
              </a:rPr>
              <a:t>https://www.youtube.com/watch?v=EwYYhT0zJXs</a:t>
            </a:r>
            <a:endParaRPr lang="da-DK" sz="2200" dirty="0"/>
          </a:p>
          <a:p>
            <a:r>
              <a:rPr lang="da-DK" sz="2200" dirty="0"/>
              <a:t>Men… </a:t>
            </a:r>
            <a:r>
              <a:rPr lang="da-DK" sz="2200" dirty="0">
                <a:hlinkClick r:id="rId5"/>
              </a:rPr>
              <a:t>https://www.mkgandhi.org/articles/inspiration.htm</a:t>
            </a:r>
            <a:endParaRPr lang="da-DK" sz="2200" dirty="0"/>
          </a:p>
          <a:p>
            <a:endParaRPr lang="da-DK" sz="2200" dirty="0"/>
          </a:p>
        </p:txBody>
      </p:sp>
      <p:pic>
        <p:nvPicPr>
          <p:cNvPr id="7" name="Picture 6" descr="Røde tegnestifter på et kort">
            <a:extLst>
              <a:ext uri="{FF2B5EF4-FFF2-40B4-BE49-F238E27FC236}">
                <a16:creationId xmlns:a16="http://schemas.microsoft.com/office/drawing/2014/main" id="{2010AAC9-64E4-9659-1E7D-D24BCC95339E}"/>
              </a:ext>
            </a:extLst>
          </p:cNvPr>
          <p:cNvPicPr>
            <a:picLocks noChangeAspect="1"/>
          </p:cNvPicPr>
          <p:nvPr/>
        </p:nvPicPr>
        <p:blipFill rotWithShape="1">
          <a:blip r:embed="rId6"/>
          <a:srcRect l="8471" r="16302"/>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2716657974"/>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82</TotalTime>
  <Words>727</Words>
  <Application>Microsoft Macintosh PowerPoint</Application>
  <PresentationFormat>Widescreen</PresentationFormat>
  <Paragraphs>77</Paragraphs>
  <Slides>6</Slides>
  <Notes>0</Notes>
  <HiddenSlides>0</HiddenSlides>
  <MMClips>0</MMClips>
  <ScaleCrop>false</ScaleCrop>
  <HeadingPairs>
    <vt:vector size="6" baseType="variant">
      <vt:variant>
        <vt:lpstr>Benyttede skrifttyper</vt:lpstr>
      </vt:variant>
      <vt:variant>
        <vt:i4>5</vt:i4>
      </vt:variant>
      <vt:variant>
        <vt:lpstr>Tema</vt:lpstr>
      </vt:variant>
      <vt:variant>
        <vt:i4>1</vt:i4>
      </vt:variant>
      <vt:variant>
        <vt:lpstr>Slidetitler</vt:lpstr>
      </vt:variant>
      <vt:variant>
        <vt:i4>6</vt:i4>
      </vt:variant>
    </vt:vector>
  </HeadingPairs>
  <TitlesOfParts>
    <vt:vector size="12" baseType="lpstr">
      <vt:lpstr>-webkit-standard</vt:lpstr>
      <vt:lpstr>Arial</vt:lpstr>
      <vt:lpstr>Calibri</vt:lpstr>
      <vt:lpstr>Calibri Light</vt:lpstr>
      <vt:lpstr>Times New Roman</vt:lpstr>
      <vt:lpstr>Office-tema</vt:lpstr>
      <vt:lpstr>Mahatma Gandhi </vt:lpstr>
      <vt:lpstr>Vi fortsætter med Gandhi…</vt:lpstr>
      <vt:lpstr>Slapt og skarpt </vt:lpstr>
      <vt:lpstr>PowerPoint-præsentation</vt:lpstr>
      <vt:lpstr>Af M. K. Gandhi: Swadeshi-bevægelsen d. 14.2.2016 </vt:lpstr>
      <vt:lpstr>Historieskabt eller historieskabende… Hvad er jeres vurdering? - Skim vedlagte tekster og se de korte film</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Mahatma Gandhi </dc:title>
  <dc:creator>Esben Lindgren Krogsgaard</dc:creator>
  <cp:lastModifiedBy>Esben Lindgren Krogsgaard EK</cp:lastModifiedBy>
  <cp:revision>7</cp:revision>
  <dcterms:created xsi:type="dcterms:W3CDTF">2022-10-24T09:08:02Z</dcterms:created>
  <dcterms:modified xsi:type="dcterms:W3CDTF">2024-04-17T10:48:47Z</dcterms:modified>
</cp:coreProperties>
</file>