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72" r:id="rId3"/>
    <p:sldId id="269" r:id="rId4"/>
    <p:sldId id="281" r:id="rId5"/>
    <p:sldId id="270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4" autoAdjust="0"/>
    <p:restoredTop sz="92887" autoAdjust="0"/>
  </p:normalViewPr>
  <p:slideViewPr>
    <p:cSldViewPr>
      <p:cViewPr varScale="1">
        <p:scale>
          <a:sx n="114" d="100"/>
          <a:sy n="114" d="100"/>
        </p:scale>
        <p:origin x="7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BB75D-F0F9-4445-8D70-087175C296E2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0AF2F-4BDB-4869-8C63-69D9BA1C759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6147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F5B62-A7D4-4E1F-9D77-D3343A418421}" type="datetimeFigureOut">
              <a:rPr lang="da-DK" smtClean="0"/>
              <a:t>18.09.2024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A2D9-AC25-4443-8923-EDA62002039A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iQVtE5_qx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02" y="260648"/>
            <a:ext cx="5050904" cy="1143000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FF0000"/>
                </a:solidFill>
              </a:rPr>
              <a:t>1. Verdenskrig</a:t>
            </a:r>
            <a:br>
              <a:rPr lang="da-DK" dirty="0">
                <a:solidFill>
                  <a:srgbClr val="FF0000"/>
                </a:solidFill>
              </a:rPr>
            </a:br>
            <a:r>
              <a:rPr lang="da-DK" dirty="0">
                <a:solidFill>
                  <a:srgbClr val="FF0000"/>
                </a:solidFill>
              </a:rPr>
              <a:t>Årsagsforklaringer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 rot="20986872">
            <a:off x="395006" y="1549918"/>
            <a:ext cx="8229600" cy="1541637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2800" dirty="0"/>
              <a:t>Det lader sig ikke gøre at komme med én forklaring på Første Verdenskrigs opståen. I skal derfor i denne lektion argumentere for forskellige årsager der alle på en eller anden måde lå til grund for krigens opståen. 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27" y="3573016"/>
            <a:ext cx="5803696" cy="326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2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610" y="404664"/>
            <a:ext cx="3473310" cy="936104"/>
          </a:xfrm>
        </p:spPr>
        <p:txBody>
          <a:bodyPr>
            <a:noAutofit/>
          </a:bodyPr>
          <a:lstStyle/>
          <a:p>
            <a:r>
              <a:rPr lang="da-DK" sz="4000" dirty="0"/>
              <a:t>Hvad driver historien frem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412" y="104869"/>
            <a:ext cx="1185044" cy="1336516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5979507" y="425722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- Hvorfor udbryder der krig?</a:t>
            </a:r>
          </a:p>
          <a:p>
            <a:r>
              <a:rPr lang="da-DK" sz="1200" dirty="0"/>
              <a:t>- Hvorfor er europæerne blevet rigere end afrikanerne</a:t>
            </a:r>
          </a:p>
          <a:p>
            <a:r>
              <a:rPr lang="da-DK" sz="1200" dirty="0"/>
              <a:t>- Hvorfor går mænd ikke i kjole (særlig tit)?</a:t>
            </a:r>
          </a:p>
          <a:p>
            <a:r>
              <a:rPr lang="da-DK" sz="1200" dirty="0" err="1"/>
              <a:t>Osv</a:t>
            </a:r>
            <a:r>
              <a:rPr lang="da-DK" sz="1200" dirty="0"/>
              <a:t>…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5182999" y="4555488"/>
            <a:ext cx="289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  </a:t>
            </a:r>
            <a:endParaRPr lang="da-DK" dirty="0"/>
          </a:p>
        </p:txBody>
      </p:sp>
      <p:sp>
        <p:nvSpPr>
          <p:cNvPr id="9" name="Tekstfelt 8"/>
          <p:cNvSpPr txBox="1"/>
          <p:nvPr/>
        </p:nvSpPr>
        <p:spPr>
          <a:xfrm>
            <a:off x="5204723" y="5035630"/>
            <a:ext cx="246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 </a:t>
            </a:r>
            <a:endParaRPr lang="da-DK" dirty="0"/>
          </a:p>
          <a:p>
            <a:r>
              <a:rPr lang="da-DK" dirty="0"/>
              <a:t>		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356081" y="5977437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929522" y="4738645"/>
            <a:ext cx="289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 </a:t>
            </a:r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929522" y="4207353"/>
            <a:ext cx="289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 </a:t>
            </a:r>
            <a:endParaRPr lang="da-DK" dirty="0"/>
          </a:p>
        </p:txBody>
      </p:sp>
      <p:sp>
        <p:nvSpPr>
          <p:cNvPr id="16" name="Tekstfelt 15"/>
          <p:cNvSpPr txBox="1"/>
          <p:nvPr/>
        </p:nvSpPr>
        <p:spPr>
          <a:xfrm>
            <a:off x="5139217" y="3769903"/>
            <a:ext cx="246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 </a:t>
            </a:r>
            <a:endParaRPr lang="da-DK" dirty="0"/>
          </a:p>
          <a:p>
            <a:r>
              <a:rPr lang="da-DK" dirty="0"/>
              <a:t>		</a:t>
            </a:r>
          </a:p>
        </p:txBody>
      </p:sp>
      <p:pic>
        <p:nvPicPr>
          <p:cNvPr id="8" name="Google Shape;67;p14">
            <a:extLst>
              <a:ext uri="{FF2B5EF4-FFF2-40B4-BE49-F238E27FC236}">
                <a16:creationId xmlns:a16="http://schemas.microsoft.com/office/drawing/2014/main" id="{A59B94BF-1E1D-41C4-1974-B1040D79062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370" y="2230500"/>
            <a:ext cx="6599543" cy="4323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95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Se lille foredrag vedr. årsagsforklaringer til krigens opståen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363272" cy="2476872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I skal se nedenstående foredrag af historiker Martin Ivar Hedegaard og svare på følgende: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Kort: Hvilke konsekvenser fik krigen på lang sigt, ifølge historikeren?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FOKUS: Hvilke 9 årsagsforklaringer er der på krigens opståen, ifølge historikeren? </a:t>
            </a:r>
            <a:r>
              <a:rPr lang="mr-IN" dirty="0"/>
              <a:t>–</a:t>
            </a:r>
            <a:r>
              <a:rPr lang="da-DK" dirty="0"/>
              <a:t> Det skal I gøre med udgangspunkt i de næste 9 slides og med hans argumentation. Hvordan kan hvert slide benyttes </a:t>
            </a:r>
            <a:r>
              <a:rPr lang="da-DK" dirty="0" err="1"/>
              <a:t>ifm</a:t>
            </a:r>
            <a:r>
              <a:rPr lang="da-DK" dirty="0"/>
              <a:t>. krigens opståen?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Argumenter for hvilken forklaring </a:t>
            </a:r>
            <a:r>
              <a:rPr lang="mr-IN" dirty="0"/>
              <a:t>–</a:t>
            </a:r>
            <a:r>
              <a:rPr lang="da-DK" dirty="0"/>
              <a:t> aktør/struktur </a:t>
            </a:r>
            <a:r>
              <a:rPr lang="mr-IN" dirty="0"/>
              <a:t>–</a:t>
            </a:r>
            <a:r>
              <a:rPr lang="da-DK" dirty="0"/>
              <a:t> som hvert punkt kan kobles på. Begge forklaringer kan godt komme i spil ifm. et enkelt punkt.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30447"/>
            <a:ext cx="3516601" cy="1905124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DF2FD25-8875-9F32-4516-7D0BD0716313}"/>
              </a:ext>
            </a:extLst>
          </p:cNvPr>
          <p:cNvSpPr txBox="1"/>
          <p:nvPr/>
        </p:nvSpPr>
        <p:spPr>
          <a:xfrm>
            <a:off x="4135884" y="4797152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3"/>
              </a:rPr>
              <a:t>https://www.youtube.com/watch?v=biQVtE5_qx8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76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da-DK" dirty="0"/>
              <a:t>Kort: Hvilke konsekvenser fik krigen på lang sigt, ifølge historikeren?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4239771"/>
            <a:ext cx="4032448" cy="2258171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628800"/>
            <a:ext cx="3187700" cy="25527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45755"/>
            <a:ext cx="32258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1 - Imperialisme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5704">
            <a:off x="4310440" y="3244819"/>
            <a:ext cx="4824536" cy="1698639"/>
          </a:xfr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3087"/>
            <a:ext cx="5076056" cy="550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4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2 - Militarisme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9" y="1424284"/>
            <a:ext cx="2954947" cy="2044824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2638">
            <a:off x="3213074" y="3063362"/>
            <a:ext cx="58420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7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3 - Industrialisering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4933134" cy="3556992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64482">
            <a:off x="4874482" y="2167509"/>
            <a:ext cx="4195557" cy="237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5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4 - Stormagtsalliancer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5" y="1399016"/>
            <a:ext cx="9144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5 - Nationalisme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87" y="3978275"/>
            <a:ext cx="5759450" cy="2879725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124743"/>
            <a:ext cx="4860032" cy="3763053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8" y="1417638"/>
            <a:ext cx="3441700" cy="236220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098" y="5189027"/>
            <a:ext cx="3571870" cy="136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2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6 - Tyskland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2000" y="2593181"/>
            <a:ext cx="2540000" cy="2540000"/>
          </a:xfr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752600"/>
            <a:ext cx="8435280" cy="500785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178004"/>
            <a:ext cx="1270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7 - Revanche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7638"/>
            <a:ext cx="3224882" cy="5080540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216" y="1417638"/>
            <a:ext cx="4067584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9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8 - Balkan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44824"/>
            <a:ext cx="6474582" cy="5013176"/>
          </a:xfr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458" y="2960948"/>
            <a:ext cx="2652310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6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9 </a:t>
            </a:r>
            <a:r>
              <a:rPr lang="mr-IN" dirty="0"/>
              <a:t>–</a:t>
            </a:r>
            <a:r>
              <a:rPr lang="da-DK" dirty="0"/>
              <a:t> Mordet på Ærkehertug Frans Ferdinand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4075112"/>
            <a:ext cx="2794000" cy="2730500"/>
          </a:xfr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284984"/>
            <a:ext cx="5591499" cy="314171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17638"/>
            <a:ext cx="3394720" cy="214847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605" y="1052736"/>
            <a:ext cx="201622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2104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251</Words>
  <Application>Microsoft Macintosh PowerPoint</Application>
  <PresentationFormat>Skærmshow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Kontortema</vt:lpstr>
      <vt:lpstr>1. Verdenskrig Årsagsforklaringer</vt:lpstr>
      <vt:lpstr>Hvad driver historien frem</vt:lpstr>
      <vt:lpstr>Se lille foredrag vedr. årsagsforklaringer til krigens opståen</vt:lpstr>
      <vt:lpstr>Kort: Hvilke konsekvenser fik krigen på lang sigt, ifølge historikeren?</vt:lpstr>
      <vt:lpstr>1 - Imperialisme</vt:lpstr>
      <vt:lpstr>2 - Militarisme</vt:lpstr>
      <vt:lpstr>3 - Industrialisering</vt:lpstr>
      <vt:lpstr>4 - Stormagtsalliancer</vt:lpstr>
      <vt:lpstr>5 - Nationalisme</vt:lpstr>
      <vt:lpstr>6 - Tyskland</vt:lpstr>
      <vt:lpstr>7 - Revanche</vt:lpstr>
      <vt:lpstr>8 - Balkan</vt:lpstr>
      <vt:lpstr>9 – Mordet på Ærkehertug Frans Ferdinand</vt:lpstr>
    </vt:vector>
  </TitlesOfParts>
  <Company>silkeborg-gym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Verdenskrige og ideologiernes kamp</dc:title>
  <dc:creator>lærer</dc:creator>
  <cp:lastModifiedBy>Esben Lindgren Krogsgaard EK</cp:lastModifiedBy>
  <cp:revision>50</cp:revision>
  <cp:lastPrinted>2016-08-18T09:19:17Z</cp:lastPrinted>
  <dcterms:created xsi:type="dcterms:W3CDTF">2011-04-11T19:48:44Z</dcterms:created>
  <dcterms:modified xsi:type="dcterms:W3CDTF">2024-09-18T08:11:36Z</dcterms:modified>
</cp:coreProperties>
</file>