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3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Træk billede til pladsholder, eller klik på symbol for at tilføje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22/02/19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peplos-kore-archaic-greece-trivium-art-history-min_upload_tmp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745" y="0"/>
            <a:ext cx="3415665" cy="6858000"/>
          </a:xfrm>
          <a:prstGeom prst="rect">
            <a:avLst/>
          </a:prstGeom>
        </p:spPr>
      </p:pic>
      <p:sp>
        <p:nvSpPr>
          <p:cNvPr id="4" name="Tekstfelt 3"/>
          <p:cNvSpPr txBox="1"/>
          <p:nvPr/>
        </p:nvSpPr>
        <p:spPr>
          <a:xfrm>
            <a:off x="729257" y="616166"/>
            <a:ext cx="35226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u="sng" dirty="0" err="1" smtClean="0"/>
              <a:t>Peploskoren</a:t>
            </a:r>
            <a:endParaRPr lang="da-DK" u="sng" dirty="0" smtClean="0"/>
          </a:p>
          <a:p>
            <a:endParaRPr lang="da-DK" dirty="0" smtClean="0"/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118 cm inkl. Base</a:t>
            </a:r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Marmor</a:t>
            </a:r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Fundet i Athen på Akropolis</a:t>
            </a:r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Befinder sig på Akropolis-Museet i Athen.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7584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045" y="483465"/>
            <a:ext cx="3877903" cy="5827450"/>
          </a:xfrm>
          <a:prstGeom prst="rect">
            <a:avLst/>
          </a:prstGeom>
        </p:spPr>
      </p:pic>
      <p:pic>
        <p:nvPicPr>
          <p:cNvPr id="5" name="Billede 4" descr="images-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98" y="483465"/>
            <a:ext cx="3892066" cy="597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09249"/>
      </p:ext>
    </p:extLst>
  </p:cSld>
  <p:clrMapOvr>
    <a:masterClrMapping/>
  </p:clrMapOvr>
</p:sld>
</file>

<file path=ppt/theme/theme1.xml><?xml version="1.0" encoding="utf-8"?>
<a:theme xmlns:a="http://schemas.openxmlformats.org/drawingml/2006/main" name=" Sort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Sort .thmx</Template>
  <TotalTime>8</TotalTime>
  <Words>21</Words>
  <Application>Microsoft Macintosh PowerPoint</Application>
  <PresentationFormat>Skærmshow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</vt:i4>
      </vt:variant>
    </vt:vector>
  </HeadingPairs>
  <TitlesOfParts>
    <vt:vector size="3" baseType="lpstr">
      <vt:lpstr> Sort 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sg-lærer</dc:creator>
  <cp:lastModifiedBy>sg-lærer</cp:lastModifiedBy>
  <cp:revision>1</cp:revision>
  <dcterms:created xsi:type="dcterms:W3CDTF">2019-01-15T07:01:42Z</dcterms:created>
  <dcterms:modified xsi:type="dcterms:W3CDTF">2019-02-22T10:01:24Z</dcterms:modified>
</cp:coreProperties>
</file>