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TJEKLISTE</a:t>
            </a:r>
            <a:endParaRPr lang="da-DK" dirty="0"/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985173"/>
          </a:xfrm>
        </p:spPr>
        <p:txBody>
          <a:bodyPr>
            <a:noAutofit/>
          </a:bodyPr>
          <a:lstStyle/>
          <a:p>
            <a:r>
              <a:rPr lang="da-DK" sz="2400" dirty="0" smtClean="0"/>
              <a:t>Har vi inddraget AL relevant viden fra islambogen s. 24-28?</a:t>
            </a:r>
          </a:p>
          <a:p>
            <a:r>
              <a:rPr lang="da-DK" sz="2400" dirty="0"/>
              <a:t>Har vi inddraget AL relevant viden fra </a:t>
            </a:r>
            <a:r>
              <a:rPr lang="da-DK" sz="2400" dirty="0" smtClean="0"/>
              <a:t>”guldarkene”?</a:t>
            </a:r>
          </a:p>
          <a:p>
            <a:r>
              <a:rPr lang="da-DK" sz="2400" dirty="0" smtClean="0"/>
              <a:t>Har vi overvejet både teologi, antropologi, kosmologi og eskatologi ift. vores tekster?</a:t>
            </a:r>
          </a:p>
          <a:p>
            <a:r>
              <a:rPr lang="da-DK" sz="2400" dirty="0" smtClean="0"/>
              <a:t>Er vi MEGET tekstnære i analysen, så enhver sætning (hvor man kan sige mere om teksten end den selv siger) trækkes frem?</a:t>
            </a:r>
          </a:p>
          <a:p>
            <a:r>
              <a:rPr lang="da-DK" sz="2400" dirty="0" smtClean="0"/>
              <a:t>Dækker vi de særlige fokuspunkter, der er til vores tekster?</a:t>
            </a:r>
          </a:p>
          <a:p>
            <a:r>
              <a:rPr lang="da-DK" sz="2400" dirty="0" smtClean="0"/>
              <a:t>HVAD SKAL DE ANDRE KUNNE SIGE NOGET KLOGT OM EFTER VORES FREMLÆGGELSE?</a:t>
            </a:r>
            <a:endParaRPr lang="da-DK" sz="2400" dirty="0"/>
          </a:p>
        </p:txBody>
      </p:sp>
    </p:spTree>
    <p:extLst>
      <p:ext uri="{BB962C8B-B14F-4D97-AF65-F5344CB8AC3E}">
        <p14:creationId xmlns:p14="http://schemas.microsoft.com/office/powerpoint/2010/main" val="1951529475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e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366658"/>
      </a:accent1>
      <a:accent2>
        <a:srgbClr val="8CB64A"/>
      </a:accent2>
      <a:accent3>
        <a:srgbClr val="88D5A9"/>
      </a:accent3>
      <a:accent4>
        <a:srgbClr val="969FA7"/>
      </a:accent4>
      <a:accent5>
        <a:srgbClr val="E8A844"/>
      </a:accent5>
      <a:accent6>
        <a:srgbClr val="A1561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4BEC0EAF-CF86-4D49-B83B-56CC62D3CFF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Dividende</Template>
  <TotalTime>3</TotalTime>
  <Words>90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4" baseType="lpstr">
      <vt:lpstr>Gill Sans MT</vt:lpstr>
      <vt:lpstr>Wingdings 2</vt:lpstr>
      <vt:lpstr>Dividende</vt:lpstr>
      <vt:lpstr>TJEKLISTE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TJEKLISTE</dc:title>
  <dc:creator>Christina Egholm</dc:creator>
  <cp:lastModifiedBy>Christina Egholm</cp:lastModifiedBy>
  <cp:revision>1</cp:revision>
  <dcterms:created xsi:type="dcterms:W3CDTF">2019-01-21T08:22:11Z</dcterms:created>
  <dcterms:modified xsi:type="dcterms:W3CDTF">2019-01-21T08:25:35Z</dcterms:modified>
</cp:coreProperties>
</file>