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0"/>
    <p:restoredTop sz="94681"/>
  </p:normalViewPr>
  <p:slideViewPr>
    <p:cSldViewPr snapToGrid="0">
      <p:cViewPr varScale="1">
        <p:scale>
          <a:sx n="116" d="100"/>
          <a:sy n="116" d="100"/>
        </p:scale>
        <p:origin x="22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FBDC3B3-4528-F175-05B4-F66B4CA61C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985F43D5-1E9B-AFE0-78B8-77E8EC1C8B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1EA78DE-80AE-7E23-35EE-4DA8D37DE7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611C0-36DC-4147-A65B-C19B932F36B5}" type="datetimeFigureOut">
              <a:rPr lang="da-DK" smtClean="0"/>
              <a:t>26.02.2025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595A4D6-37C7-0A96-7354-77CCC9C3C5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979513A-5987-5CA7-F2F2-7F959248F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4FB1B-8843-3E4A-AE7D-9D9DF5ADC12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03431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AF9AE31-8353-6BD5-1B4F-B6A582D0D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47C16B3-2369-9B20-B341-8A5FE898B8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932CB61-A11F-6526-0661-431457E62F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611C0-36DC-4147-A65B-C19B932F36B5}" type="datetimeFigureOut">
              <a:rPr lang="da-DK" smtClean="0"/>
              <a:t>26.02.2025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21C77C5-275C-93FB-9862-50F4301BCC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EA09D14-A217-52DF-4893-2213FB1E8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4FB1B-8843-3E4A-AE7D-9D9DF5ADC12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264801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D25700-1289-40FC-5787-1EBD45ED42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221C69CE-9E7B-016D-5DBA-68F398603D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1304FCC-02B7-0848-3AF3-E639AD0F90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611C0-36DC-4147-A65B-C19B932F36B5}" type="datetimeFigureOut">
              <a:rPr lang="da-DK" smtClean="0"/>
              <a:t>26.02.2025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CA6F16F-FAF9-C9D6-08F8-75432DFEAD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56062BC-012C-8B56-CAE1-8DAC236AC6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4FB1B-8843-3E4A-AE7D-9D9DF5ADC12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530113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81EAE4-1240-71C2-8501-6C224640A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EB84959-F0D7-22AA-2D18-D5CCD65EF3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BABE1CFE-083B-9A9E-CFD3-F152E32937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7CA1F6B-BCF6-D2B5-7AC4-D527B86672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611C0-36DC-4147-A65B-C19B932F36B5}" type="datetimeFigureOut">
              <a:rPr lang="da-DK" smtClean="0"/>
              <a:t>26.02.2025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A70E39EF-45F9-DC34-C57F-CFA7497C3B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2DBC792F-60D1-6A63-CEA3-FB0E88BDA2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4FB1B-8843-3E4A-AE7D-9D9DF5ADC12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423410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0846927-719B-BB63-E35C-0C7B32E5B3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1153D48C-DE5E-18A1-B54A-A7E658BC40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EE756FCB-E082-C114-B53F-A29BBC1F9C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C23A3C68-C5B1-8435-56D9-92C0C9C9A7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0ADDE2B1-2B91-4199-AEED-573918EA36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6F7BE32F-E181-6949-36AE-DB664352ED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611C0-36DC-4147-A65B-C19B932F36B5}" type="datetimeFigureOut">
              <a:rPr lang="da-DK" smtClean="0"/>
              <a:t>26.02.2025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D6BA78C5-D3EB-1CB5-207B-45AD8193EE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DA03F0DA-B1F9-3EDD-0550-78481AB72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4FB1B-8843-3E4A-AE7D-9D9DF5ADC12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993407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062D5BC-D65F-0A9A-BD7E-FAEBF0DA5E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88D9AB20-5DA9-90EF-3260-48DD535AC7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611C0-36DC-4147-A65B-C19B932F36B5}" type="datetimeFigureOut">
              <a:rPr lang="da-DK" smtClean="0"/>
              <a:t>26.02.2025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5875E290-47D3-B763-4AC4-32257FEF0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0C33B7B2-8E54-E30E-0B7B-301345FCB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4FB1B-8843-3E4A-AE7D-9D9DF5ADC12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754218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806BA43B-F314-1D23-0FB5-8EDFD20EDC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611C0-36DC-4147-A65B-C19B932F36B5}" type="datetimeFigureOut">
              <a:rPr lang="da-DK" smtClean="0"/>
              <a:t>26.02.2025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33E54408-A484-C56F-0598-E6945F2F7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1195B25B-4981-6F1B-1B6A-05A31CEF00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4FB1B-8843-3E4A-AE7D-9D9DF5ADC12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476432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586AD8-311F-8075-BB58-A07CD609DD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140606C-9C65-03DE-9810-205F87A0D5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CBB96019-5F24-BC8C-08E3-3997DB396F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62AE281E-9855-90C7-C2CC-F56FE83EB9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611C0-36DC-4147-A65B-C19B932F36B5}" type="datetimeFigureOut">
              <a:rPr lang="da-DK" smtClean="0"/>
              <a:t>26.02.2025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94C96D05-3352-EB3C-044B-D97B591FC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AB5A0497-FBAF-BF79-70DF-BA9E31060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4FB1B-8843-3E4A-AE7D-9D9DF5ADC12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01598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0470CA-AC38-5D64-ED0B-006C03E28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0CC726FD-C61D-9D79-C301-1DCD414DB3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8F3A6A3B-FBC1-6AE3-CBEE-A8A22856C2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EE2ECEBD-CAC6-EBE7-9A79-1062029F41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611C0-36DC-4147-A65B-C19B932F36B5}" type="datetimeFigureOut">
              <a:rPr lang="da-DK" smtClean="0"/>
              <a:t>26.02.2025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419D25D8-C209-8F9A-9E27-8B9164FFC6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9D1C3F37-9D3F-7101-E53D-41075B318A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4FB1B-8843-3E4A-AE7D-9D9DF5ADC12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039345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EBD693-8439-B42A-E790-EFAF39970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8FF18F34-41AC-0827-EBE1-1BBB972ECE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5E6212F-C1ED-2F91-DD5B-FC63EC9ED3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611C0-36DC-4147-A65B-C19B932F36B5}" type="datetimeFigureOut">
              <a:rPr lang="da-DK" smtClean="0"/>
              <a:t>26.02.2025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6949A30-F5CA-854C-A045-0A31C8100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6E0C7D3-7A63-4703-552B-DC6AE95E1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4FB1B-8843-3E4A-AE7D-9D9DF5ADC12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703926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FD4E3C50-1A70-5259-F511-3D2AAD74FD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2B82A813-3724-3A5D-5931-952970EF36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8C9A638-2B0F-DC97-9797-E9EC7824F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611C0-36DC-4147-A65B-C19B932F36B5}" type="datetimeFigureOut">
              <a:rPr lang="da-DK" smtClean="0"/>
              <a:t>26.02.2025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15FB5FE-CE5B-3C88-7A4A-95DF3F2D1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71FB7FE-E841-72B3-2373-8C15C7641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4FB1B-8843-3E4A-AE7D-9D9DF5ADC12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33450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6B01A8CA-E92A-0CCD-E346-8373B93AD2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28B83C7-CEA7-3E1F-A57C-C9A9CE40D3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1D07324-D89C-0BCA-B5D8-E1E9564D41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83611C0-36DC-4147-A65B-C19B932F36B5}" type="datetimeFigureOut">
              <a:rPr lang="da-DK" smtClean="0"/>
              <a:t>26.02.2025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014203F-290E-0B5F-3BB5-8C157DFE1E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C5130CD-6CA6-E7D9-45CF-F033876FA9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44FB1B-8843-3E4A-AE7D-9D9DF5ADC12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45116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32D9C4-7133-0CB3-06A1-12EDD65D0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Introduktion til Platons dialog ‘Ion’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E3C0252-E501-7B2A-66F5-1422093B96A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a-DK" dirty="0"/>
              <a:t>Dialog mellem Sokrates (som sædvanlig) og Ion.</a:t>
            </a:r>
          </a:p>
          <a:p>
            <a:r>
              <a:rPr lang="da-DK" dirty="0"/>
              <a:t>Ion er en </a:t>
            </a:r>
            <a:r>
              <a:rPr lang="da-DK" dirty="0" err="1"/>
              <a:t>rhapsode</a:t>
            </a:r>
            <a:r>
              <a:rPr lang="da-DK" dirty="0"/>
              <a:t>, dvs. en omrejsende sanger, der fremfører episke digte.</a:t>
            </a:r>
          </a:p>
          <a:p>
            <a:r>
              <a:rPr lang="da-DK" dirty="0"/>
              <a:t>Ion er særlig berømt for sine fremførelser af den homeriske digte, altså </a:t>
            </a:r>
            <a:r>
              <a:rPr lang="da-DK" i="1" dirty="0"/>
              <a:t>Iliaden</a:t>
            </a:r>
            <a:r>
              <a:rPr lang="da-DK" dirty="0"/>
              <a:t> og </a:t>
            </a:r>
            <a:r>
              <a:rPr lang="da-DK" i="1" dirty="0"/>
              <a:t>Odysséen.</a:t>
            </a:r>
            <a:endParaRPr lang="da-DK" dirty="0"/>
          </a:p>
          <a:p>
            <a:r>
              <a:rPr lang="da-DK" dirty="0"/>
              <a:t>Sokrates er meget optaget af at vide, hvad </a:t>
            </a:r>
            <a:r>
              <a:rPr lang="da-DK" dirty="0" err="1"/>
              <a:t>rhapsodernes</a:t>
            </a:r>
            <a:r>
              <a:rPr lang="da-DK" dirty="0"/>
              <a:t> kunst (gr. </a:t>
            </a:r>
            <a:r>
              <a:rPr lang="da-DK" dirty="0" err="1"/>
              <a:t>tekne</a:t>
            </a:r>
            <a:r>
              <a:rPr lang="da-DK" dirty="0"/>
              <a:t>) egentlig er, så han spørger Ion…</a:t>
            </a:r>
          </a:p>
        </p:txBody>
      </p:sp>
      <p:pic>
        <p:nvPicPr>
          <p:cNvPr id="1026" name="Picture 2" descr="Mirella Bee Pattern Pollinating Visionist.">
            <a:extLst>
              <a:ext uri="{FF2B5EF4-FFF2-40B4-BE49-F238E27FC236}">
                <a16:creationId xmlns:a16="http://schemas.microsoft.com/office/drawing/2014/main" id="{E49A09D7-B636-8A2F-4E5E-DBD0BCCE18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609252"/>
            <a:ext cx="5518475" cy="5248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360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62C129-214D-CA6A-F2B7-82438110E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Opgave: Fælleslæsning af ‘Ion’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E80337F-F4E5-5C1C-751F-42895970B4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a-DK" dirty="0"/>
              <a:t>Jeg læser nu ‘Ion’ højt i følgende bidder:</a:t>
            </a:r>
          </a:p>
          <a:p>
            <a:r>
              <a:rPr lang="da-DK" dirty="0"/>
              <a:t>Kapitel 1-2</a:t>
            </a:r>
          </a:p>
          <a:p>
            <a:r>
              <a:rPr lang="da-DK" dirty="0"/>
              <a:t>Kapitel 3</a:t>
            </a:r>
          </a:p>
          <a:p>
            <a:r>
              <a:rPr lang="da-DK" dirty="0"/>
              <a:t>Kapitel 4-5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Læs selv med i teksten, mens jeg læser højt.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Når jeg har læst skal du i 3 min. skrive en gengivelse af indholdet ned med dine egne ord – det må gerne være i stikordform eller ved at highlighte teksten.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Herefter skal du sammen med din sidemakker gengive indholdet mundtligt for hinanden.</a:t>
            </a:r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0124588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1523</TotalTime>
  <Words>155</Words>
  <Application>Microsoft Macintosh PowerPoint</Application>
  <PresentationFormat>Widescreen</PresentationFormat>
  <Paragraphs>13</Paragraphs>
  <Slides>2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Office-tema</vt:lpstr>
      <vt:lpstr>Introduktion til Platons dialog ‘Ion’</vt:lpstr>
      <vt:lpstr>Opgave: Fælleslæsning af ‘Ion’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Esben Harboe Odgaard EHO</dc:creator>
  <cp:lastModifiedBy>Esben Harboe Odgaard EHO</cp:lastModifiedBy>
  <cp:revision>2</cp:revision>
  <dcterms:created xsi:type="dcterms:W3CDTF">2025-02-20T11:13:35Z</dcterms:created>
  <dcterms:modified xsi:type="dcterms:W3CDTF">2025-02-26T12:28:06Z</dcterms:modified>
</cp:coreProperties>
</file>