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1" r:id="rId6"/>
    <p:sldId id="262" r:id="rId7"/>
    <p:sldId id="259" r:id="rId8"/>
    <p:sldId id="263" r:id="rId9"/>
    <p:sldId id="257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A439D5-0334-E240-9D75-5F86C8F9FE03}" v="11" dt="2025-03-05T10:26:08.2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ema til typografi 2 - Markering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84"/>
  </p:normalViewPr>
  <p:slideViewPr>
    <p:cSldViewPr snapToGrid="0">
      <p:cViewPr varScale="1">
        <p:scale>
          <a:sx n="122" d="100"/>
          <a:sy n="122" d="100"/>
        </p:scale>
        <p:origin x="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 MRS" userId="1b58d0a7-33ec-4aeb-9712-69ec82eb12ff" providerId="ADAL" clId="{B6A439D5-0334-E240-9D75-5F86C8F9FE03}"/>
    <pc:docChg chg="undo custSel addSld delSld modSld sldOrd">
      <pc:chgData name="Mads Malthe Rifbjerg Søvndal MRS" userId="1b58d0a7-33ec-4aeb-9712-69ec82eb12ff" providerId="ADAL" clId="{B6A439D5-0334-E240-9D75-5F86C8F9FE03}" dt="2025-03-05T10:26:31.720" v="127" actId="403"/>
      <pc:docMkLst>
        <pc:docMk/>
      </pc:docMkLst>
      <pc:sldChg chg="modSp mod">
        <pc:chgData name="Mads Malthe Rifbjerg Søvndal MRS" userId="1b58d0a7-33ec-4aeb-9712-69ec82eb12ff" providerId="ADAL" clId="{B6A439D5-0334-E240-9D75-5F86C8F9FE03}" dt="2025-03-05T10:21:59.739" v="82" actId="6549"/>
        <pc:sldMkLst>
          <pc:docMk/>
          <pc:sldMk cId="1561745883" sldId="257"/>
        </pc:sldMkLst>
        <pc:graphicFrameChg chg="modGraphic">
          <ac:chgData name="Mads Malthe Rifbjerg Søvndal MRS" userId="1b58d0a7-33ec-4aeb-9712-69ec82eb12ff" providerId="ADAL" clId="{B6A439D5-0334-E240-9D75-5F86C8F9FE03}" dt="2025-03-05T10:21:59.739" v="82" actId="6549"/>
          <ac:graphicFrameMkLst>
            <pc:docMk/>
            <pc:sldMk cId="1561745883" sldId="257"/>
            <ac:graphicFrameMk id="6" creationId="{00000000-0000-0000-0000-000000000000}"/>
          </ac:graphicFrameMkLst>
        </pc:graphicFrameChg>
      </pc:sldChg>
      <pc:sldChg chg="del">
        <pc:chgData name="Mads Malthe Rifbjerg Søvndal MRS" userId="1b58d0a7-33ec-4aeb-9712-69ec82eb12ff" providerId="ADAL" clId="{B6A439D5-0334-E240-9D75-5F86C8F9FE03}" dt="2025-03-05T10:22:04.463" v="83" actId="2696"/>
        <pc:sldMkLst>
          <pc:docMk/>
          <pc:sldMk cId="2859521508" sldId="258"/>
        </pc:sldMkLst>
      </pc:sldChg>
      <pc:sldChg chg="addSp delSp modSp mod setBg setClrOvrMap">
        <pc:chgData name="Mads Malthe Rifbjerg Søvndal MRS" userId="1b58d0a7-33ec-4aeb-9712-69ec82eb12ff" providerId="ADAL" clId="{B6A439D5-0334-E240-9D75-5F86C8F9FE03}" dt="2025-03-05T10:26:31.720" v="127" actId="403"/>
        <pc:sldMkLst>
          <pc:docMk/>
          <pc:sldMk cId="1275869158" sldId="259"/>
        </pc:sldMkLst>
        <pc:spChg chg="mod">
          <ac:chgData name="Mads Malthe Rifbjerg Søvndal MRS" userId="1b58d0a7-33ec-4aeb-9712-69ec82eb12ff" providerId="ADAL" clId="{B6A439D5-0334-E240-9D75-5F86C8F9FE03}" dt="2025-03-05T10:26:22.854" v="118" actId="14100"/>
          <ac:spMkLst>
            <pc:docMk/>
            <pc:sldMk cId="1275869158" sldId="259"/>
            <ac:spMk id="2" creationId="{8F6CACE8-21B0-4F5B-BFC7-E8C2E658298B}"/>
          </ac:spMkLst>
        </pc:spChg>
        <pc:spChg chg="mod">
          <ac:chgData name="Mads Malthe Rifbjerg Søvndal MRS" userId="1b58d0a7-33ec-4aeb-9712-69ec82eb12ff" providerId="ADAL" clId="{B6A439D5-0334-E240-9D75-5F86C8F9FE03}" dt="2025-03-05T10:26:31.720" v="127" actId="403"/>
          <ac:spMkLst>
            <pc:docMk/>
            <pc:sldMk cId="1275869158" sldId="259"/>
            <ac:spMk id="3" creationId="{25B388E5-1DDA-4CD7-AB61-9F08F9997D22}"/>
          </ac:spMkLst>
        </pc:spChg>
        <pc:spChg chg="add del">
          <ac:chgData name="Mads Malthe Rifbjerg Søvndal MRS" userId="1b58d0a7-33ec-4aeb-9712-69ec82eb12ff" providerId="ADAL" clId="{B6A439D5-0334-E240-9D75-5F86C8F9FE03}" dt="2025-03-05T10:26:14.898" v="115" actId="26606"/>
          <ac:spMkLst>
            <pc:docMk/>
            <pc:sldMk cId="1275869158" sldId="259"/>
            <ac:spMk id="3079" creationId="{71B2258F-86CA-4D4D-8270-BC05FCDEBFB3}"/>
          </ac:spMkLst>
        </pc:spChg>
        <pc:spChg chg="add">
          <ac:chgData name="Mads Malthe Rifbjerg Søvndal MRS" userId="1b58d0a7-33ec-4aeb-9712-69ec82eb12ff" providerId="ADAL" clId="{B6A439D5-0334-E240-9D75-5F86C8F9FE03}" dt="2025-03-05T10:26:14.903" v="116" actId="26606"/>
          <ac:spMkLst>
            <pc:docMk/>
            <pc:sldMk cId="1275869158" sldId="259"/>
            <ac:spMk id="3081" creationId="{AB58EF07-17C2-48CF-ABB0-EEF1F17CB8F0}"/>
          </ac:spMkLst>
        </pc:spChg>
        <pc:spChg chg="add">
          <ac:chgData name="Mads Malthe Rifbjerg Søvndal MRS" userId="1b58d0a7-33ec-4aeb-9712-69ec82eb12ff" providerId="ADAL" clId="{B6A439D5-0334-E240-9D75-5F86C8F9FE03}" dt="2025-03-05T10:26:14.903" v="116" actId="26606"/>
          <ac:spMkLst>
            <pc:docMk/>
            <pc:sldMk cId="1275869158" sldId="259"/>
            <ac:spMk id="3082" creationId="{0671A8AE-40A1-4631-A6B8-581AFF065482}"/>
          </ac:spMkLst>
        </pc:spChg>
        <pc:spChg chg="add">
          <ac:chgData name="Mads Malthe Rifbjerg Søvndal MRS" userId="1b58d0a7-33ec-4aeb-9712-69ec82eb12ff" providerId="ADAL" clId="{B6A439D5-0334-E240-9D75-5F86C8F9FE03}" dt="2025-03-05T10:26:14.903" v="116" actId="26606"/>
          <ac:spMkLst>
            <pc:docMk/>
            <pc:sldMk cId="1275869158" sldId="259"/>
            <ac:spMk id="3083" creationId="{AF2F604E-43BE-4DC3-B983-E071523364F8}"/>
          </ac:spMkLst>
        </pc:spChg>
        <pc:spChg chg="add">
          <ac:chgData name="Mads Malthe Rifbjerg Søvndal MRS" userId="1b58d0a7-33ec-4aeb-9712-69ec82eb12ff" providerId="ADAL" clId="{B6A439D5-0334-E240-9D75-5F86C8F9FE03}" dt="2025-03-05T10:26:14.903" v="116" actId="26606"/>
          <ac:spMkLst>
            <pc:docMk/>
            <pc:sldMk cId="1275869158" sldId="259"/>
            <ac:spMk id="3085" creationId="{08C9B587-E65E-4B52-B37C-ABEBB6E87928}"/>
          </ac:spMkLst>
        </pc:spChg>
        <pc:picChg chg="del">
          <ac:chgData name="Mads Malthe Rifbjerg Søvndal MRS" userId="1b58d0a7-33ec-4aeb-9712-69ec82eb12ff" providerId="ADAL" clId="{B6A439D5-0334-E240-9D75-5F86C8F9FE03}" dt="2025-03-05T10:22:15.855" v="84" actId="478"/>
          <ac:picMkLst>
            <pc:docMk/>
            <pc:sldMk cId="1275869158" sldId="259"/>
            <ac:picMk id="4" creationId="{107F4025-C6C9-4E50-ABA4-20D300B7DC17}"/>
          </ac:picMkLst>
        </pc:picChg>
        <pc:picChg chg="add mod ord">
          <ac:chgData name="Mads Malthe Rifbjerg Søvndal MRS" userId="1b58d0a7-33ec-4aeb-9712-69ec82eb12ff" providerId="ADAL" clId="{B6A439D5-0334-E240-9D75-5F86C8F9FE03}" dt="2025-03-05T10:26:14.903" v="116" actId="26606"/>
          <ac:picMkLst>
            <pc:docMk/>
            <pc:sldMk cId="1275869158" sldId="259"/>
            <ac:picMk id="3074" creationId="{D4856E54-6C70-F49B-6FD5-CF26F924AB9E}"/>
          </ac:picMkLst>
        </pc:picChg>
      </pc:sldChg>
      <pc:sldChg chg="addSp modSp new mod ord setBg">
        <pc:chgData name="Mads Malthe Rifbjerg Søvndal MRS" userId="1b58d0a7-33ec-4aeb-9712-69ec82eb12ff" providerId="ADAL" clId="{B6A439D5-0334-E240-9D75-5F86C8F9FE03}" dt="2025-03-05T10:15:50.062" v="79" actId="26606"/>
        <pc:sldMkLst>
          <pc:docMk/>
          <pc:sldMk cId="2539824342" sldId="260"/>
        </pc:sldMkLst>
        <pc:spChg chg="mod">
          <ac:chgData name="Mads Malthe Rifbjerg Søvndal MRS" userId="1b58d0a7-33ec-4aeb-9712-69ec82eb12ff" providerId="ADAL" clId="{B6A439D5-0334-E240-9D75-5F86C8F9FE03}" dt="2025-03-05T10:15:50.062" v="79" actId="26606"/>
          <ac:spMkLst>
            <pc:docMk/>
            <pc:sldMk cId="2539824342" sldId="260"/>
            <ac:spMk id="2" creationId="{E21B89A7-2D24-99D0-687D-E709A59E4404}"/>
          </ac:spMkLst>
        </pc:spChg>
        <pc:spChg chg="mod">
          <ac:chgData name="Mads Malthe Rifbjerg Søvndal MRS" userId="1b58d0a7-33ec-4aeb-9712-69ec82eb12ff" providerId="ADAL" clId="{B6A439D5-0334-E240-9D75-5F86C8F9FE03}" dt="2025-03-05T10:15:50.062" v="79" actId="26606"/>
          <ac:spMkLst>
            <pc:docMk/>
            <pc:sldMk cId="2539824342" sldId="260"/>
            <ac:spMk id="3" creationId="{FAC92247-00CD-809C-D4A5-94FA1009ABE8}"/>
          </ac:spMkLst>
        </pc:spChg>
        <pc:spChg chg="add">
          <ac:chgData name="Mads Malthe Rifbjerg Søvndal MRS" userId="1b58d0a7-33ec-4aeb-9712-69ec82eb12ff" providerId="ADAL" clId="{B6A439D5-0334-E240-9D75-5F86C8F9FE03}" dt="2025-03-05T10:15:50.062" v="79" actId="26606"/>
          <ac:spMkLst>
            <pc:docMk/>
            <pc:sldMk cId="2539824342" sldId="260"/>
            <ac:spMk id="2055" creationId="{9427AF5F-9A0E-42B7-A252-FD64C9885F9C}"/>
          </ac:spMkLst>
        </pc:spChg>
        <pc:picChg chg="add mod">
          <ac:chgData name="Mads Malthe Rifbjerg Søvndal MRS" userId="1b58d0a7-33ec-4aeb-9712-69ec82eb12ff" providerId="ADAL" clId="{B6A439D5-0334-E240-9D75-5F86C8F9FE03}" dt="2025-03-05T10:15:50.062" v="79" actId="26606"/>
          <ac:picMkLst>
            <pc:docMk/>
            <pc:sldMk cId="2539824342" sldId="260"/>
            <ac:picMk id="2050" creationId="{D0506AEC-E07E-6F7E-8229-46414C696B6C}"/>
          </ac:picMkLst>
        </pc:picChg>
      </pc:sldChg>
      <pc:sldChg chg="addSp modSp new mod">
        <pc:chgData name="Mads Malthe Rifbjerg Søvndal MRS" userId="1b58d0a7-33ec-4aeb-9712-69ec82eb12ff" providerId="ADAL" clId="{B6A439D5-0334-E240-9D75-5F86C8F9FE03}" dt="2025-03-05T10:16:02.701" v="80"/>
        <pc:sldMkLst>
          <pc:docMk/>
          <pc:sldMk cId="1802378277" sldId="261"/>
        </pc:sldMkLst>
        <pc:spChg chg="mod">
          <ac:chgData name="Mads Malthe Rifbjerg Søvndal MRS" userId="1b58d0a7-33ec-4aeb-9712-69ec82eb12ff" providerId="ADAL" clId="{B6A439D5-0334-E240-9D75-5F86C8F9FE03}" dt="2025-03-05T10:16:02.701" v="80"/>
          <ac:spMkLst>
            <pc:docMk/>
            <pc:sldMk cId="1802378277" sldId="261"/>
            <ac:spMk id="2" creationId="{871F03B1-D673-02B1-68B3-D84CEEBEA1F0}"/>
          </ac:spMkLst>
        </pc:spChg>
        <pc:spChg chg="mod">
          <ac:chgData name="Mads Malthe Rifbjerg Søvndal MRS" userId="1b58d0a7-33ec-4aeb-9712-69ec82eb12ff" providerId="ADAL" clId="{B6A439D5-0334-E240-9D75-5F86C8F9FE03}" dt="2025-03-05T10:14:15.365" v="73" actId="5793"/>
          <ac:spMkLst>
            <pc:docMk/>
            <pc:sldMk cId="1802378277" sldId="261"/>
            <ac:spMk id="3" creationId="{8C9D2139-CC61-9B16-D983-4BBB43DF3CBE}"/>
          </ac:spMkLst>
        </pc:spChg>
        <pc:picChg chg="add mod">
          <ac:chgData name="Mads Malthe Rifbjerg Søvndal MRS" userId="1b58d0a7-33ec-4aeb-9712-69ec82eb12ff" providerId="ADAL" clId="{B6A439D5-0334-E240-9D75-5F86C8F9FE03}" dt="2025-03-05T10:14:18.306" v="76" actId="1076"/>
          <ac:picMkLst>
            <pc:docMk/>
            <pc:sldMk cId="1802378277" sldId="261"/>
            <ac:picMk id="4" creationId="{0C74E87F-5570-3462-0F97-7F0E491BAE34}"/>
          </ac:picMkLst>
        </pc:picChg>
      </pc:sldChg>
      <pc:sldChg chg="addSp delSp modSp new mod">
        <pc:chgData name="Mads Malthe Rifbjerg Søvndal MRS" userId="1b58d0a7-33ec-4aeb-9712-69ec82eb12ff" providerId="ADAL" clId="{B6A439D5-0334-E240-9D75-5F86C8F9FE03}" dt="2025-03-05T10:16:05.511" v="81"/>
        <pc:sldMkLst>
          <pc:docMk/>
          <pc:sldMk cId="4009256665" sldId="262"/>
        </pc:sldMkLst>
        <pc:spChg chg="mod">
          <ac:chgData name="Mads Malthe Rifbjerg Søvndal MRS" userId="1b58d0a7-33ec-4aeb-9712-69ec82eb12ff" providerId="ADAL" clId="{B6A439D5-0334-E240-9D75-5F86C8F9FE03}" dt="2025-03-05T10:16:05.511" v="81"/>
          <ac:spMkLst>
            <pc:docMk/>
            <pc:sldMk cId="4009256665" sldId="262"/>
            <ac:spMk id="2" creationId="{4315EE78-D8CE-50E4-F602-1F67E3C10EA3}"/>
          </ac:spMkLst>
        </pc:spChg>
        <pc:spChg chg="add del mod">
          <ac:chgData name="Mads Malthe Rifbjerg Søvndal MRS" userId="1b58d0a7-33ec-4aeb-9712-69ec82eb12ff" providerId="ADAL" clId="{B6A439D5-0334-E240-9D75-5F86C8F9FE03}" dt="2025-03-05T10:13:40.787" v="62" actId="20577"/>
          <ac:spMkLst>
            <pc:docMk/>
            <pc:sldMk cId="4009256665" sldId="262"/>
            <ac:spMk id="3" creationId="{E66197A0-AAEB-39DF-3F63-79F1BBCC2D20}"/>
          </ac:spMkLst>
        </pc:spChg>
        <pc:spChg chg="add mod">
          <ac:chgData name="Mads Malthe Rifbjerg Søvndal MRS" userId="1b58d0a7-33ec-4aeb-9712-69ec82eb12ff" providerId="ADAL" clId="{B6A439D5-0334-E240-9D75-5F86C8F9FE03}" dt="2025-03-05T10:13:24.154" v="55"/>
          <ac:spMkLst>
            <pc:docMk/>
            <pc:sldMk cId="4009256665" sldId="262"/>
            <ac:spMk id="5" creationId="{E88CAAD5-C5AB-62DF-4C7A-03B406C8669D}"/>
          </ac:spMkLst>
        </pc:spChg>
        <pc:spChg chg="add">
          <ac:chgData name="Mads Malthe Rifbjerg Søvndal MRS" userId="1b58d0a7-33ec-4aeb-9712-69ec82eb12ff" providerId="ADAL" clId="{B6A439D5-0334-E240-9D75-5F86C8F9FE03}" dt="2025-03-05T10:13:26.564" v="57"/>
          <ac:spMkLst>
            <pc:docMk/>
            <pc:sldMk cId="4009256665" sldId="262"/>
            <ac:spMk id="7" creationId="{52CBEEE5-43DA-21BD-F58F-6FCFACB30555}"/>
          </ac:spMkLst>
        </pc:spChg>
        <pc:graphicFrameChg chg="add mod">
          <ac:chgData name="Mads Malthe Rifbjerg Søvndal MRS" userId="1b58d0a7-33ec-4aeb-9712-69ec82eb12ff" providerId="ADAL" clId="{B6A439D5-0334-E240-9D75-5F86C8F9FE03}" dt="2025-03-05T10:13:23.075" v="54" actId="1076"/>
          <ac:graphicFrameMkLst>
            <pc:docMk/>
            <pc:sldMk cId="4009256665" sldId="262"/>
            <ac:graphicFrameMk id="4" creationId="{E8529454-0CC7-01D5-A7F4-9363C881123B}"/>
          </ac:graphicFrameMkLst>
        </pc:graphicFrameChg>
        <pc:graphicFrameChg chg="add mod">
          <ac:chgData name="Mads Malthe Rifbjerg Søvndal MRS" userId="1b58d0a7-33ec-4aeb-9712-69ec82eb12ff" providerId="ADAL" clId="{B6A439D5-0334-E240-9D75-5F86C8F9FE03}" dt="2025-03-05T10:13:29.083" v="58"/>
          <ac:graphicFrameMkLst>
            <pc:docMk/>
            <pc:sldMk cId="4009256665" sldId="262"/>
            <ac:graphicFrameMk id="6" creationId="{983CFD7A-28C5-5D9E-781C-10FDF204EA9E}"/>
          </ac:graphicFrameMkLst>
        </pc:graphicFrameChg>
        <pc:graphicFrameChg chg="add mod modGraphic">
          <ac:chgData name="Mads Malthe Rifbjerg Søvndal MRS" userId="1b58d0a7-33ec-4aeb-9712-69ec82eb12ff" providerId="ADAL" clId="{B6A439D5-0334-E240-9D75-5F86C8F9FE03}" dt="2025-03-05T10:14:08.136" v="72" actId="403"/>
          <ac:graphicFrameMkLst>
            <pc:docMk/>
            <pc:sldMk cId="4009256665" sldId="262"/>
            <ac:graphicFrameMk id="8" creationId="{0B66E89E-9A04-BBBD-C6C9-CE7468F1BD0A}"/>
          </ac:graphicFrameMkLst>
        </pc:graphicFrameChg>
      </pc:sldChg>
      <pc:sldChg chg="modSp new mod">
        <pc:chgData name="Mads Malthe Rifbjerg Søvndal MRS" userId="1b58d0a7-33ec-4aeb-9712-69ec82eb12ff" providerId="ADAL" clId="{B6A439D5-0334-E240-9D75-5F86C8F9FE03}" dt="2025-03-05T10:23:05.179" v="112" actId="20577"/>
        <pc:sldMkLst>
          <pc:docMk/>
          <pc:sldMk cId="3199167385" sldId="263"/>
        </pc:sldMkLst>
        <pc:spChg chg="mod">
          <ac:chgData name="Mads Malthe Rifbjerg Søvndal MRS" userId="1b58d0a7-33ec-4aeb-9712-69ec82eb12ff" providerId="ADAL" clId="{B6A439D5-0334-E240-9D75-5F86C8F9FE03}" dt="2025-03-05T10:22:40.601" v="109" actId="20577"/>
          <ac:spMkLst>
            <pc:docMk/>
            <pc:sldMk cId="3199167385" sldId="263"/>
            <ac:spMk id="2" creationId="{887EB024-D9BE-8E83-D721-9CDEF416CF07}"/>
          </ac:spMkLst>
        </pc:spChg>
        <pc:spChg chg="mod">
          <ac:chgData name="Mads Malthe Rifbjerg Søvndal MRS" userId="1b58d0a7-33ec-4aeb-9712-69ec82eb12ff" providerId="ADAL" clId="{B6A439D5-0334-E240-9D75-5F86C8F9FE03}" dt="2025-03-05T10:23:05.179" v="112" actId="20577"/>
          <ac:spMkLst>
            <pc:docMk/>
            <pc:sldMk cId="3199167385" sldId="263"/>
            <ac:spMk id="3" creationId="{BE4ACBD1-7596-24EE-21C7-832C88B265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A7660-64F5-964E-887A-4C1205F0C42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A5687-2C25-C34C-A18C-98BCD4041F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4758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A5687-2C25-C34C-A18C-98BCD4041FA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181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611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689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175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3635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3773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277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165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0757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1375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481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285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8DA6A-F5F3-4DF9-A7E8-D8320CE8ABCA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28105-6215-48DB-A0DC-4C9947416C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751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hi.org.uk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1B89A7-2D24-99D0-687D-E709A59E4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da-DK" sz="4000" dirty="0"/>
              <a:t>Udviklingsteori – opsamling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C92247-00CD-809C-D4A5-94FA1009A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da-DK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Opgave 1 (s. 232-233):</a:t>
            </a:r>
            <a:endParaRPr lang="da-DK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beskriver Rostow ulandenes økonomiske udvikling frem mod at blive et ilande?</a:t>
            </a:r>
          </a:p>
          <a:p>
            <a:pPr marL="342900" lvl="0" indent="-342900">
              <a:spcAft>
                <a:spcPts val="800"/>
              </a:spcAft>
              <a:buFont typeface="Symbol" pitchFamily="2" charset="2"/>
              <a:buChar char=""/>
            </a:pPr>
            <a:r>
              <a:rPr lang="da-DK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kommer et ulande ind i ”Take-off-fasen”?</a:t>
            </a:r>
          </a:p>
          <a:p>
            <a:pPr>
              <a:spcAft>
                <a:spcPts val="800"/>
              </a:spcAft>
            </a:pPr>
            <a:r>
              <a:rPr lang="da-DK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Fælles for de liberalistiske teorier er, at det er interne faktorer i ulandene der skal ændres, for at ulandene vil udvikle sig.</a:t>
            </a:r>
          </a:p>
          <a:p>
            <a:endParaRPr lang="da-DK" sz="20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0506AEC-E07E-6F7E-8229-46414C696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881"/>
          <a:stretch/>
        </p:blipFill>
        <p:spPr bwMode="auto">
          <a:xfrm>
            <a:off x="5183500" y="1904282"/>
            <a:ext cx="6170299" cy="422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82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F03B1-D673-02B1-68B3-D84CEEBE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dirty="0"/>
              <a:t>Udviklingsteori – opsamling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9D2139-CC61-9B16-D983-4BBB43DF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Opgave 2 (s. 234-239):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mener marxisterne at ulandene skal skabe økonomisk udvikling?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Forklar </a:t>
            </a: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Wallersteins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verdenssystemteori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 descr="Et billede, der indeholder tekst, skærmbillede, cirkel, diagram&#10;&#10;Indhold genereret af kunstig intelligens kan være forkert.">
            <a:extLst>
              <a:ext uri="{FF2B5EF4-FFF2-40B4-BE49-F238E27FC236}">
                <a16:creationId xmlns:a16="http://schemas.microsoft.com/office/drawing/2014/main" id="{0C74E87F-5570-3462-0F97-7F0E491BAE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0"/>
          <a:stretch/>
        </p:blipFill>
        <p:spPr bwMode="auto">
          <a:xfrm>
            <a:off x="6235700" y="2784236"/>
            <a:ext cx="5118100" cy="3832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2378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15EE78-D8CE-50E4-F602-1F67E3C1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dirty="0"/>
              <a:t>Udviklingsteori – opsamling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6197A0-AAEB-39DF-3F63-79F1BBCC2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Opgave 3: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kan de to teorier anvendes i forhold til "Tyveriet af Afrika"? Hvad ville teorierne hver især sige om hvordan Zambia er endt hvor de er, samt om deres fremtidige muligheder?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0B66E89E-9A04-BBBD-C6C9-CE7468F1B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025377"/>
              </p:ext>
            </p:extLst>
          </p:nvPr>
        </p:nvGraphicFramePr>
        <p:xfrm>
          <a:off x="1177636" y="3331779"/>
          <a:ext cx="9809020" cy="2980121"/>
        </p:xfrm>
        <a:graphic>
          <a:graphicData uri="http://schemas.openxmlformats.org/drawingml/2006/table">
            <a:tbl>
              <a:tblPr firstRow="1" firstCol="1" bandRow="1">
                <a:tableStyleId>{E269D01E-BC32-4049-B463-5C60D7B0CCD2}</a:tableStyleId>
              </a:tblPr>
              <a:tblGrid>
                <a:gridCol w="4904510">
                  <a:extLst>
                    <a:ext uri="{9D8B030D-6E8A-4147-A177-3AD203B41FA5}">
                      <a16:colId xmlns:a16="http://schemas.microsoft.com/office/drawing/2014/main" val="2207053773"/>
                    </a:ext>
                  </a:extLst>
                </a:gridCol>
                <a:gridCol w="4904510">
                  <a:extLst>
                    <a:ext uri="{9D8B030D-6E8A-4147-A177-3AD203B41FA5}">
                      <a16:colId xmlns:a16="http://schemas.microsoft.com/office/drawing/2014/main" val="3104725487"/>
                    </a:ext>
                  </a:extLst>
                </a:gridCol>
              </a:tblGrid>
              <a:tr h="4250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>
                          <a:effectLst/>
                        </a:rPr>
                        <a:t>Rostow</a:t>
                      </a:r>
                      <a:endParaRPr lang="da-D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dirty="0" err="1">
                          <a:effectLst/>
                        </a:rPr>
                        <a:t>Wallerstein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3405132"/>
                  </a:ext>
                </a:extLst>
              </a:tr>
              <a:tr h="25550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7834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25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2" name="Rectangle 307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he Main Causes of Poverty in Africa | Mayekoo">
            <a:extLst>
              <a:ext uri="{FF2B5EF4-FFF2-40B4-BE49-F238E27FC236}">
                <a16:creationId xmlns:a16="http://schemas.microsoft.com/office/drawing/2014/main" id="{D4856E54-6C70-F49B-6FD5-CF26F924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6743" b="9089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6CACE8-21B0-4F5B-BFC7-E8C2E6582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1458894"/>
          </a:xfrm>
        </p:spPr>
        <p:txBody>
          <a:bodyPr anchor="b">
            <a:normAutofit/>
          </a:bodyPr>
          <a:lstStyle/>
          <a:p>
            <a:pPr algn="l"/>
            <a:r>
              <a:rPr lang="da-DK" sz="4800" dirty="0">
                <a:solidFill>
                  <a:schemeClr val="bg1"/>
                </a:solidFill>
              </a:rPr>
              <a:t>Levevilkår i udviklingslande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B388E5-1DDA-4CD7-AB61-9F08F9997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2931632"/>
            <a:ext cx="4023359" cy="3149431"/>
          </a:xfrm>
        </p:spPr>
        <p:txBody>
          <a:bodyPr>
            <a:normAutofit/>
          </a:bodyPr>
          <a:lstStyle/>
          <a:p>
            <a:pPr algn="l"/>
            <a:r>
              <a:rPr lang="da-DK" sz="1800" dirty="0">
                <a:solidFill>
                  <a:schemeClr val="bg1"/>
                </a:solidFill>
              </a:rPr>
              <a:t>1. hvad er absolut fattigdom og hvad er relativ fattigdom?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2. Hvor mange fattige er der i de fattige lande?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3. Hvad måler Gini-koefficienten?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4. Hvad måler HDI?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5. Redegør for fattigdomsfælden.</a:t>
            </a: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86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EB024-D9BE-8E83-D721-9CDEF416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Korte præsentationer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4ACBD1-7596-24EE-21C7-832C88B26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 dette handout skal I lave en undersøgelse af levevilkårene i et udvalgt land. Undersøgelse skal tage udgangspunkt i MPI-indekset.</a:t>
            </a:r>
          </a:p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da-DK" sz="1800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MPI-indekset for jeres land: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Gå ind på </a:t>
            </a:r>
            <a:r>
              <a:rPr lang="da-DK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www.ophi.org.uk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tryg på Global MPI =&gt; Country Briefings, og vælg derefter jeres land. Dette åbner en PDF-fil om jeres land.</a:t>
            </a:r>
          </a:p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da-DK" sz="1800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Forklaring af MPI-indekset: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MPI-indekset bygger på 10 indikatorer delt ind i tre dimensioner. Hver dimension i indekset tæller lige meget.</a:t>
            </a:r>
          </a:p>
        </p:txBody>
      </p:sp>
    </p:spTree>
    <p:extLst>
      <p:ext uri="{BB962C8B-B14F-4D97-AF65-F5344CB8AC3E}">
        <p14:creationId xmlns:p14="http://schemas.microsoft.com/office/powerpoint/2010/main" val="3199167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dsholder til ind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5289551"/>
              </p:ext>
            </p:extLst>
          </p:nvPr>
        </p:nvGraphicFramePr>
        <p:xfrm>
          <a:off x="519546" y="1608024"/>
          <a:ext cx="1142307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109">
                  <a:extLst>
                    <a:ext uri="{9D8B030D-6E8A-4147-A177-3AD203B41FA5}">
                      <a16:colId xmlns:a16="http://schemas.microsoft.com/office/drawing/2014/main" val="534578341"/>
                    </a:ext>
                  </a:extLst>
                </a:gridCol>
                <a:gridCol w="1532659">
                  <a:extLst>
                    <a:ext uri="{9D8B030D-6E8A-4147-A177-3AD203B41FA5}">
                      <a16:colId xmlns:a16="http://schemas.microsoft.com/office/drawing/2014/main" val="1928381743"/>
                    </a:ext>
                  </a:extLst>
                </a:gridCol>
                <a:gridCol w="1889413">
                  <a:extLst>
                    <a:ext uri="{9D8B030D-6E8A-4147-A177-3AD203B41FA5}">
                      <a16:colId xmlns:a16="http://schemas.microsoft.com/office/drawing/2014/main" val="40570932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651460154"/>
                    </a:ext>
                  </a:extLst>
                </a:gridCol>
                <a:gridCol w="1288473">
                  <a:extLst>
                    <a:ext uri="{9D8B030D-6E8A-4147-A177-3AD203B41FA5}">
                      <a16:colId xmlns:a16="http://schemas.microsoft.com/office/drawing/2014/main" val="2858721188"/>
                    </a:ext>
                  </a:extLst>
                </a:gridCol>
                <a:gridCol w="1274618">
                  <a:extLst>
                    <a:ext uri="{9D8B030D-6E8A-4147-A177-3AD203B41FA5}">
                      <a16:colId xmlns:a16="http://schemas.microsoft.com/office/drawing/2014/main" val="3847995015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1726897039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val="642832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endParaRPr lang="da-DK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21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56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46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4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0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03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90151"/>
                  </a:ext>
                </a:extLst>
              </a:tr>
            </a:tbl>
          </a:graphicData>
        </a:graphic>
      </p:graphicFrame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09" y="173582"/>
            <a:ext cx="11659146" cy="143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4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5" ma:contentTypeDescription="Opret et nyt dokument." ma:contentTypeScope="" ma:versionID="4ca9358e900a122eae197b94b5d15cf3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6f29de1cb0cc26cc3449ae15c0dc155a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9F13B1-3112-4662-B587-022E28060052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eec9c017-56e4-40db-953a-986d842f7b06"/>
    <ds:schemaRef ds:uri="http://purl.org/dc/elements/1.1/"/>
    <ds:schemaRef ds:uri="http://schemas.microsoft.com/office/infopath/2007/PartnerControls"/>
    <ds:schemaRef ds:uri="febb90c7-3665-4c1f-9f05-90391176a98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53DFF1-F32E-4A03-948F-77CB4313B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26B63A-262D-43B6-B74B-5C3C30B5B2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260</Words>
  <Application>Microsoft Macintosh PowerPoint</Application>
  <PresentationFormat>Widescreen</PresentationFormat>
  <Paragraphs>33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Symbol</vt:lpstr>
      <vt:lpstr>Office-tema</vt:lpstr>
      <vt:lpstr>Udviklingsteori – opsamling </vt:lpstr>
      <vt:lpstr>Udviklingsteori – opsamling </vt:lpstr>
      <vt:lpstr>Udviklingsteori – opsamling </vt:lpstr>
      <vt:lpstr>Levevilkår i udviklingslande</vt:lpstr>
      <vt:lpstr>Korte præsentationer 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Laerer</dc:creator>
  <cp:lastModifiedBy>Mads Malthe Rifbjerg Søvndal MRS</cp:lastModifiedBy>
  <cp:revision>15</cp:revision>
  <dcterms:created xsi:type="dcterms:W3CDTF">2018-01-10T09:23:54Z</dcterms:created>
  <dcterms:modified xsi:type="dcterms:W3CDTF">2025-03-05T10:31:49Z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