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/>
    <p:restoredTop sz="96197"/>
  </p:normalViewPr>
  <p:slideViewPr>
    <p:cSldViewPr snapToGrid="0">
      <p:cViewPr varScale="1">
        <p:scale>
          <a:sx n="110" d="100"/>
          <a:sy n="110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BBE8B-16A9-ADC6-504D-7AB5C3CE4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C8AF161-8D51-53BA-EC46-F31D15244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58148B-A03A-9713-4971-301BD77C0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1A3319-B19C-512D-4D03-4C6C8327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7FAAA8-02B8-D3F8-7C2D-473954D8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936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20DF2B-9F62-A887-3037-E17229591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9D9B6F-8A6F-CF64-450E-91C35EE39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8DE568-3154-9D3C-3BC0-81C373AA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CB0931-E4F3-70B4-A944-2D78045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32771E-8572-A8AF-F3CE-DB578CC9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815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AF982-BBDE-2A7C-B29A-7AE839BF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8A14A82-EE6E-9747-7609-CE9480685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0AF094-3FB7-F1D6-C534-F59D600B9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CCC8D1-4E2B-8146-C14E-58509263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69C20B-A103-A06E-C431-06E4A8134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706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7D12C-E2E0-F2B7-E9AF-38750795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1C8322-629E-01DD-2D08-42A05679A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FDA3729-E97F-7A33-91AF-3E3428611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E1F05D1-9AAC-5745-5027-2362A543C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8778D5D-0166-2C8A-F392-72C94C111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A40A98-BBA7-5A56-14BD-D47E1BC4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528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A59BB-4FF4-3499-CFEA-1E0B6D8A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551637-3FCE-F40B-E102-893C0686A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F3219E9-6D60-0101-B7FA-7D2B36A54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42A44EE-863D-C0ED-96F0-110CD3AB8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04C4E10-D746-D2A6-23BD-1B1FF14B0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1DEC410-8D06-DC11-CDD3-7595A8CE0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652EC73-4AAE-A624-7935-7132E3AE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B134D4D-F3D5-0D4F-E25F-509947FC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679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4E378-6C17-8063-DDA9-CEC96887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617673E-B335-16EF-3365-B1FE054E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5225F84-697F-167C-4211-1A21A57AF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7B1689D-D6B1-7BCF-5F2D-FFE7F9E2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4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F24C4C6-4E0D-4572-5D9E-A84E86E7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FE13500-773A-4327-50B9-2A50C2E1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D0B11D8-652C-89C2-ECFE-8ACB5165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323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8E869-EF05-7CDC-1079-C811C9172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9C3BBF-BF78-8F6A-9CFD-6C3DD445A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85545E1-13DB-7B48-C48B-62970ABDA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2D6E39F-237A-520B-F6D2-8759A705C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A6E6F5-83D4-0FF1-7D8E-5FA8979E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20D5E86-2B3A-565A-A468-FDC7E9A6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5511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51D894-BB4B-D8E6-73C5-4913C921D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F3D3BA5-A00C-0F19-3E8D-004A6FC3B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61ED20-89C2-11FD-E6C8-3D69E8ECE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1B92468-2040-F9C9-DEEF-6B2E16161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0972D52-759B-4335-C668-D966C4D9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8805AD-1696-A400-B447-475EA1F6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238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0FD9CB-4D02-417A-CDB9-606A4C0D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C5583AF-5EA9-4636-C07C-F03309FA6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FF8FC6-F5D5-250E-9745-FEDC1565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419225-442D-8FBE-0AB2-048CB701C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E6E498-56FD-378C-CA95-B0C854F8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411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BB8EF1D-0168-55F7-2A2D-5D5E15144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5B1F256-37C9-63D9-6F6A-450EA0F34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150A07-32CF-4493-158C-235FFC4B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6ED4B0-6A95-342C-A011-651C7232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4C1129-48A8-0E5B-A69F-D8FC196A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166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556BA8B-15E1-73B7-1702-E778F13C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805AE3-AA40-B63D-23B3-80554F1D6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DA2014-8C09-E7D0-AC3A-3CD1C4ED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CC34F-1081-B446-931E-3D1392938C5A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1B3A21-2135-8792-AD0B-0078A42E9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D8A5BB-1C7B-0A25-F091-7311F86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1D3F-6F01-7A40-AB84-49473BEF74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93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6F0BC1-0630-B5E3-8AC1-CD6C0CD2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da-DK" sz="4000"/>
              <a:t>Skriveøvelse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B4EA37-F61C-A12E-3E15-04F2B5006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Sammenlign Medea i </a:t>
            </a:r>
            <a:r>
              <a:rPr lang="da-DK" sz="2000" dirty="0" err="1"/>
              <a:t>vv</a:t>
            </a:r>
            <a:r>
              <a:rPr lang="da-DK" sz="2000" dirty="0"/>
              <a:t>. 866-975 (i 4. episode) med Medea i </a:t>
            </a:r>
            <a:r>
              <a:rPr lang="da-DK" sz="2000" dirty="0" err="1"/>
              <a:t>vv</a:t>
            </a:r>
            <a:r>
              <a:rPr lang="da-DK" sz="2000" dirty="0"/>
              <a:t>. 465-519 (i 2. episode)</a:t>
            </a:r>
          </a:p>
          <a:p>
            <a:pPr marL="971550" lvl="1" indent="-514350">
              <a:buFont typeface="+mj-lt"/>
              <a:buAutoNum type="alphaLcParenR"/>
            </a:pPr>
            <a:r>
              <a:rPr lang="da-DK" sz="2000" dirty="0"/>
              <a:t>Der skal gøres brug af min. 2 citater fra hvert tekstafsnit (dvs. min. 4 i alt).</a:t>
            </a:r>
          </a:p>
          <a:p>
            <a:pPr marL="971550" lvl="1" indent="-514350">
              <a:buFont typeface="+mj-lt"/>
              <a:buAutoNum type="alphaLcParenR"/>
            </a:pPr>
            <a:r>
              <a:rPr lang="da-DK" sz="2000" dirty="0"/>
              <a:t>Skriv i sammenhængende sætninger</a:t>
            </a:r>
          </a:p>
          <a:p>
            <a:pPr marL="971550" lvl="1" indent="-514350">
              <a:buFont typeface="+mj-lt"/>
              <a:buAutoNum type="alphaLcParenR"/>
            </a:pPr>
            <a:r>
              <a:rPr lang="da-DK" sz="2000" dirty="0"/>
              <a:t>Omfang: o. 12-15 linjer </a:t>
            </a:r>
          </a:p>
          <a:p>
            <a:pPr marL="971550" lvl="1" indent="-514350">
              <a:buFont typeface="+mj-lt"/>
              <a:buAutoNum type="alphaLcParenR"/>
            </a:pPr>
            <a:r>
              <a:rPr lang="da-DK" sz="2000" dirty="0"/>
              <a:t>Skal afleveres på elevfeedback på dagens lektion.</a:t>
            </a:r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1026" name="Picture 2" descr="Amphora with Medea Killing Her Son | The Core Curriculum">
            <a:extLst>
              <a:ext uri="{FF2B5EF4-FFF2-40B4-BE49-F238E27FC236}">
                <a16:creationId xmlns:a16="http://schemas.microsoft.com/office/drawing/2014/main" id="{1329B6D6-021B-DC82-AA2E-E1BBC4353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04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64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Skriveøvelse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Skriveøvelse</dc:title>
  <dc:creator>Esben Harboe Odgaard</dc:creator>
  <cp:lastModifiedBy>Esben Harboe Odgaard EHO</cp:lastModifiedBy>
  <cp:revision>5</cp:revision>
  <dcterms:created xsi:type="dcterms:W3CDTF">2023-09-25T10:31:12Z</dcterms:created>
  <dcterms:modified xsi:type="dcterms:W3CDTF">2025-02-17T09:05:09Z</dcterms:modified>
</cp:coreProperties>
</file>