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4"/>
  </p:sldMasterIdLst>
  <p:notesMasterIdLst>
    <p:notesMasterId r:id="rId16"/>
  </p:notesMasterIdLst>
  <p:sldIdLst>
    <p:sldId id="256" r:id="rId5"/>
    <p:sldId id="257" r:id="rId6"/>
    <p:sldId id="272" r:id="rId7"/>
    <p:sldId id="260" r:id="rId8"/>
    <p:sldId id="269" r:id="rId9"/>
    <p:sldId id="270" r:id="rId10"/>
    <p:sldId id="277" r:id="rId11"/>
    <p:sldId id="273" r:id="rId12"/>
    <p:sldId id="274" r:id="rId13"/>
    <p:sldId id="275" r:id="rId14"/>
    <p:sldId id="276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581D8A-DCD5-D341-BEF5-1C9C02DF080E}" v="232" dt="2024-04-30T10:17:00.7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5775"/>
  </p:normalViewPr>
  <p:slideViewPr>
    <p:cSldViewPr snapToGrid="0">
      <p:cViewPr varScale="1">
        <p:scale>
          <a:sx n="92" d="100"/>
          <a:sy n="92" d="100"/>
        </p:scale>
        <p:origin x="1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 MRS" userId="1b58d0a7-33ec-4aeb-9712-69ec82eb12ff" providerId="ADAL" clId="{6C1D069D-6E85-754C-91FB-570C160C96AE}"/>
    <pc:docChg chg="undo custSel addSld delSld modSld sldOrd">
      <pc:chgData name="Mads Malthe Rifbjerg Søvndal MRS" userId="1b58d0a7-33ec-4aeb-9712-69ec82eb12ff" providerId="ADAL" clId="{6C1D069D-6E85-754C-91FB-570C160C96AE}" dt="2024-04-26T06:08:04.511" v="1001" actId="404"/>
      <pc:docMkLst>
        <pc:docMk/>
      </pc:docMkLst>
      <pc:sldChg chg="modSp">
        <pc:chgData name="Mads Malthe Rifbjerg Søvndal MRS" userId="1b58d0a7-33ec-4aeb-9712-69ec82eb12ff" providerId="ADAL" clId="{6C1D069D-6E85-754C-91FB-570C160C96AE}" dt="2024-04-26T05:52:27.147" v="304" actId="478"/>
        <pc:sldMkLst>
          <pc:docMk/>
          <pc:sldMk cId="775264556" sldId="257"/>
        </pc:sldMkLst>
        <pc:graphicFrameChg chg="mod">
          <ac:chgData name="Mads Malthe Rifbjerg Søvndal MRS" userId="1b58d0a7-33ec-4aeb-9712-69ec82eb12ff" providerId="ADAL" clId="{6C1D069D-6E85-754C-91FB-570C160C96AE}" dt="2024-04-26T05:52:27.147" v="304" actId="478"/>
          <ac:graphicFrameMkLst>
            <pc:docMk/>
            <pc:sldMk cId="775264556" sldId="257"/>
            <ac:graphicFrameMk id="5" creationId="{6E4A4E7E-20EA-65CC-B938-6B5488B35BD9}"/>
          </ac:graphicFrameMkLst>
        </pc:graphicFrameChg>
      </pc:sldChg>
      <pc:sldChg chg="addSp delSp modSp mod modNotesTx">
        <pc:chgData name="Mads Malthe Rifbjerg Søvndal MRS" userId="1b58d0a7-33ec-4aeb-9712-69ec82eb12ff" providerId="ADAL" clId="{6C1D069D-6E85-754C-91FB-570C160C96AE}" dt="2024-04-26T05:19:37.492" v="49" actId="1076"/>
        <pc:sldMkLst>
          <pc:docMk/>
          <pc:sldMk cId="1787108543" sldId="258"/>
        </pc:sldMkLst>
        <pc:spChg chg="del mod">
          <ac:chgData name="Mads Malthe Rifbjerg Søvndal MRS" userId="1b58d0a7-33ec-4aeb-9712-69ec82eb12ff" providerId="ADAL" clId="{6C1D069D-6E85-754C-91FB-570C160C96AE}" dt="2024-04-26T05:13:31.866" v="6" actId="478"/>
          <ac:spMkLst>
            <pc:docMk/>
            <pc:sldMk cId="1787108543" sldId="258"/>
            <ac:spMk id="2" creationId="{A3698E8A-91EC-1F6F-AFFA-899AF05D22E0}"/>
          </ac:spMkLst>
        </pc:spChg>
        <pc:spChg chg="add del mod ord">
          <ac:chgData name="Mads Malthe Rifbjerg Søvndal MRS" userId="1b58d0a7-33ec-4aeb-9712-69ec82eb12ff" providerId="ADAL" clId="{6C1D069D-6E85-754C-91FB-570C160C96AE}" dt="2024-04-26T05:19:09.797" v="40" actId="478"/>
          <ac:spMkLst>
            <pc:docMk/>
            <pc:sldMk cId="1787108543" sldId="258"/>
            <ac:spMk id="4" creationId="{7ED03887-A5ED-36F4-3110-51FA18D7B166}"/>
          </ac:spMkLst>
        </pc:spChg>
        <pc:spChg chg="add del">
          <ac:chgData name="Mads Malthe Rifbjerg Søvndal MRS" userId="1b58d0a7-33ec-4aeb-9712-69ec82eb12ff" providerId="ADAL" clId="{6C1D069D-6E85-754C-91FB-570C160C96AE}" dt="2024-04-26T05:17:50.749" v="16" actId="22"/>
          <ac:spMkLst>
            <pc:docMk/>
            <pc:sldMk cId="1787108543" sldId="258"/>
            <ac:spMk id="9" creationId="{906493AF-4BD9-C6C9-48FF-67277EFD6756}"/>
          </ac:spMkLst>
        </pc:spChg>
        <pc:spChg chg="add del">
          <ac:chgData name="Mads Malthe Rifbjerg Søvndal MRS" userId="1b58d0a7-33ec-4aeb-9712-69ec82eb12ff" providerId="ADAL" clId="{6C1D069D-6E85-754C-91FB-570C160C96AE}" dt="2024-04-26T05:18:49.981" v="31" actId="26606"/>
          <ac:spMkLst>
            <pc:docMk/>
            <pc:sldMk cId="1787108543" sldId="258"/>
            <ac:spMk id="1039" creationId="{928F64C6-FE22-4FC1-A763-DFCC514811BD}"/>
          </ac:spMkLst>
        </pc:spChg>
        <pc:spChg chg="add del">
          <ac:chgData name="Mads Malthe Rifbjerg Søvndal MRS" userId="1b58d0a7-33ec-4aeb-9712-69ec82eb12ff" providerId="ADAL" clId="{6C1D069D-6E85-754C-91FB-570C160C96AE}" dt="2024-04-26T05:18:49.981" v="31" actId="26606"/>
          <ac:spMkLst>
            <pc:docMk/>
            <pc:sldMk cId="1787108543" sldId="258"/>
            <ac:spMk id="1043" creationId="{70155189-D96C-4527-B0EC-654B946BE615}"/>
          </ac:spMkLst>
        </pc:spChg>
        <pc:spChg chg="add del">
          <ac:chgData name="Mads Malthe Rifbjerg Søvndal MRS" userId="1b58d0a7-33ec-4aeb-9712-69ec82eb12ff" providerId="ADAL" clId="{6C1D069D-6E85-754C-91FB-570C160C96AE}" dt="2024-04-26T05:18:39.988" v="24" actId="26606"/>
          <ac:spMkLst>
            <pc:docMk/>
            <pc:sldMk cId="1787108543" sldId="258"/>
            <ac:spMk id="1050" creationId="{848F64AA-5BE2-4280-BEFA-DC288118FCCE}"/>
          </ac:spMkLst>
        </pc:spChg>
        <pc:grpChg chg="add del">
          <ac:chgData name="Mads Malthe Rifbjerg Søvndal MRS" userId="1b58d0a7-33ec-4aeb-9712-69ec82eb12ff" providerId="ADAL" clId="{6C1D069D-6E85-754C-91FB-570C160C96AE}" dt="2024-04-26T05:18:29.566" v="22" actId="26606"/>
          <ac:grpSpMkLst>
            <pc:docMk/>
            <pc:sldMk cId="1787108543" sldId="258"/>
            <ac:grpSpMk id="1046" creationId="{AA47CC56-1188-533D-88C5-F705AFAAAE96}"/>
          </ac:grpSpMkLst>
        </pc:grpChg>
        <pc:picChg chg="add mod ord">
          <ac:chgData name="Mads Malthe Rifbjerg Søvndal MRS" userId="1b58d0a7-33ec-4aeb-9712-69ec82eb12ff" providerId="ADAL" clId="{6C1D069D-6E85-754C-91FB-570C160C96AE}" dt="2024-04-26T05:19:21.924" v="43" actId="1076"/>
          <ac:picMkLst>
            <pc:docMk/>
            <pc:sldMk cId="1787108543" sldId="258"/>
            <ac:picMk id="6" creationId="{0DBEDC5E-019B-6FC7-FE01-288F814FF198}"/>
          </ac:picMkLst>
        </pc:picChg>
        <pc:picChg chg="add mod ord">
          <ac:chgData name="Mads Malthe Rifbjerg Søvndal MRS" userId="1b58d0a7-33ec-4aeb-9712-69ec82eb12ff" providerId="ADAL" clId="{6C1D069D-6E85-754C-91FB-570C160C96AE}" dt="2024-04-26T05:19:37.492" v="49" actId="1076"/>
          <ac:picMkLst>
            <pc:docMk/>
            <pc:sldMk cId="1787108543" sldId="258"/>
            <ac:picMk id="7" creationId="{C9BA881F-5385-DAFE-3855-A73B947808AC}"/>
          </ac:picMkLst>
        </pc:picChg>
        <pc:picChg chg="add mod">
          <ac:chgData name="Mads Malthe Rifbjerg Søvndal MRS" userId="1b58d0a7-33ec-4aeb-9712-69ec82eb12ff" providerId="ADAL" clId="{6C1D069D-6E85-754C-91FB-570C160C96AE}" dt="2024-04-26T05:19:15.408" v="41" actId="14100"/>
          <ac:picMkLst>
            <pc:docMk/>
            <pc:sldMk cId="1787108543" sldId="258"/>
            <ac:picMk id="10" creationId="{C856C677-55DD-B4CD-EAE7-D0DBA5177DDC}"/>
          </ac:picMkLst>
        </pc:picChg>
        <pc:picChg chg="del">
          <ac:chgData name="Mads Malthe Rifbjerg Søvndal MRS" userId="1b58d0a7-33ec-4aeb-9712-69ec82eb12ff" providerId="ADAL" clId="{6C1D069D-6E85-754C-91FB-570C160C96AE}" dt="2024-04-26T05:13:27.057" v="1" actId="478"/>
          <ac:picMkLst>
            <pc:docMk/>
            <pc:sldMk cId="1787108543" sldId="258"/>
            <ac:picMk id="1026" creationId="{98E64BF2-D456-97E5-FC99-21F7E613B709}"/>
          </ac:picMkLst>
        </pc:picChg>
        <pc:picChg chg="del">
          <ac:chgData name="Mads Malthe Rifbjerg Søvndal MRS" userId="1b58d0a7-33ec-4aeb-9712-69ec82eb12ff" providerId="ADAL" clId="{6C1D069D-6E85-754C-91FB-570C160C96AE}" dt="2024-04-26T05:13:29.571" v="4" actId="478"/>
          <ac:picMkLst>
            <pc:docMk/>
            <pc:sldMk cId="1787108543" sldId="258"/>
            <ac:picMk id="1028" creationId="{B1195E29-217B-9926-FE78-ED71E6B147E6}"/>
          </ac:picMkLst>
        </pc:picChg>
        <pc:picChg chg="del">
          <ac:chgData name="Mads Malthe Rifbjerg Søvndal MRS" userId="1b58d0a7-33ec-4aeb-9712-69ec82eb12ff" providerId="ADAL" clId="{6C1D069D-6E85-754C-91FB-570C160C96AE}" dt="2024-04-26T05:13:26.234" v="0" actId="478"/>
          <ac:picMkLst>
            <pc:docMk/>
            <pc:sldMk cId="1787108543" sldId="258"/>
            <ac:picMk id="1030" creationId="{1058C240-BBB9-C2E0-9A4E-37BAC4E4DD15}"/>
          </ac:picMkLst>
        </pc:picChg>
        <pc:picChg chg="del">
          <ac:chgData name="Mads Malthe Rifbjerg Søvndal MRS" userId="1b58d0a7-33ec-4aeb-9712-69ec82eb12ff" providerId="ADAL" clId="{6C1D069D-6E85-754C-91FB-570C160C96AE}" dt="2024-04-26T05:13:28.860" v="3" actId="478"/>
          <ac:picMkLst>
            <pc:docMk/>
            <pc:sldMk cId="1787108543" sldId="258"/>
            <ac:picMk id="1032" creationId="{AFE831B6-6B4F-CB86-D025-64C973DE3EDB}"/>
          </ac:picMkLst>
        </pc:picChg>
        <pc:picChg chg="del">
          <ac:chgData name="Mads Malthe Rifbjerg Søvndal MRS" userId="1b58d0a7-33ec-4aeb-9712-69ec82eb12ff" providerId="ADAL" clId="{6C1D069D-6E85-754C-91FB-570C160C96AE}" dt="2024-04-26T05:13:28.124" v="2" actId="478"/>
          <ac:picMkLst>
            <pc:docMk/>
            <pc:sldMk cId="1787108543" sldId="258"/>
            <ac:picMk id="1034" creationId="{41F989A4-26A8-C61C-267A-92914E6C0209}"/>
          </ac:picMkLst>
        </pc:picChg>
        <pc:cxnChg chg="add del">
          <ac:chgData name="Mads Malthe Rifbjerg Søvndal MRS" userId="1b58d0a7-33ec-4aeb-9712-69ec82eb12ff" providerId="ADAL" clId="{6C1D069D-6E85-754C-91FB-570C160C96AE}" dt="2024-04-26T05:18:49.981" v="31" actId="26606"/>
          <ac:cxnSpMkLst>
            <pc:docMk/>
            <pc:sldMk cId="1787108543" sldId="258"/>
            <ac:cxnSpMk id="1041" creationId="{5C34627B-48E6-4F4D-B843-97717A86B490}"/>
          </ac:cxnSpMkLst>
        </pc:cxnChg>
      </pc:sldChg>
      <pc:sldChg chg="del">
        <pc:chgData name="Mads Malthe Rifbjerg Søvndal MRS" userId="1b58d0a7-33ec-4aeb-9712-69ec82eb12ff" providerId="ADAL" clId="{6C1D069D-6E85-754C-91FB-570C160C96AE}" dt="2024-04-26T05:20:48.837" v="120" actId="2696"/>
        <pc:sldMkLst>
          <pc:docMk/>
          <pc:sldMk cId="346338503" sldId="259"/>
        </pc:sldMkLst>
      </pc:sldChg>
      <pc:sldChg chg="del">
        <pc:chgData name="Mads Malthe Rifbjerg Søvndal MRS" userId="1b58d0a7-33ec-4aeb-9712-69ec82eb12ff" providerId="ADAL" clId="{6C1D069D-6E85-754C-91FB-570C160C96AE}" dt="2024-04-26T05:20:49.286" v="121" actId="2696"/>
        <pc:sldMkLst>
          <pc:docMk/>
          <pc:sldMk cId="695122045" sldId="260"/>
        </pc:sldMkLst>
      </pc:sldChg>
      <pc:sldChg chg="del">
        <pc:chgData name="Mads Malthe Rifbjerg Søvndal MRS" userId="1b58d0a7-33ec-4aeb-9712-69ec82eb12ff" providerId="ADAL" clId="{6C1D069D-6E85-754C-91FB-570C160C96AE}" dt="2024-04-26T05:20:47.906" v="119" actId="2696"/>
        <pc:sldMkLst>
          <pc:docMk/>
          <pc:sldMk cId="3458831371" sldId="261"/>
        </pc:sldMkLst>
      </pc:sldChg>
      <pc:sldChg chg="add del">
        <pc:chgData name="Mads Malthe Rifbjerg Søvndal MRS" userId="1b58d0a7-33ec-4aeb-9712-69ec82eb12ff" providerId="ADAL" clId="{6C1D069D-6E85-754C-91FB-570C160C96AE}" dt="2024-04-26T06:03:06.918" v="836" actId="2696"/>
        <pc:sldMkLst>
          <pc:docMk/>
          <pc:sldMk cId="455007195" sldId="262"/>
        </pc:sldMkLst>
      </pc:sldChg>
      <pc:sldChg chg="addSp delSp modSp add del mod">
        <pc:chgData name="Mads Malthe Rifbjerg Søvndal MRS" userId="1b58d0a7-33ec-4aeb-9712-69ec82eb12ff" providerId="ADAL" clId="{6C1D069D-6E85-754C-91FB-570C160C96AE}" dt="2024-04-26T06:04:31.314" v="960" actId="20577"/>
        <pc:sldMkLst>
          <pc:docMk/>
          <pc:sldMk cId="4133994767" sldId="263"/>
        </pc:sldMkLst>
        <pc:spChg chg="mod">
          <ac:chgData name="Mads Malthe Rifbjerg Søvndal MRS" userId="1b58d0a7-33ec-4aeb-9712-69ec82eb12ff" providerId="ADAL" clId="{6C1D069D-6E85-754C-91FB-570C160C96AE}" dt="2024-04-26T06:03:33.148" v="886" actId="122"/>
          <ac:spMkLst>
            <pc:docMk/>
            <pc:sldMk cId="4133994767" sldId="263"/>
            <ac:spMk id="2" creationId="{9C72C135-053C-C3B4-FBD0-B7C294797652}"/>
          </ac:spMkLst>
        </pc:spChg>
        <pc:graphicFrameChg chg="add mod modGraphic">
          <ac:chgData name="Mads Malthe Rifbjerg Søvndal MRS" userId="1b58d0a7-33ec-4aeb-9712-69ec82eb12ff" providerId="ADAL" clId="{6C1D069D-6E85-754C-91FB-570C160C96AE}" dt="2024-04-26T06:04:31.314" v="960" actId="20577"/>
          <ac:graphicFrameMkLst>
            <pc:docMk/>
            <pc:sldMk cId="4133994767" sldId="263"/>
            <ac:graphicFrameMk id="3" creationId="{2413D770-95F4-F109-1684-34249B98C695}"/>
          </ac:graphicFrameMkLst>
        </pc:graphicFrameChg>
        <pc:graphicFrameChg chg="del mod modGraphic">
          <ac:chgData name="Mads Malthe Rifbjerg Søvndal MRS" userId="1b58d0a7-33ec-4aeb-9712-69ec82eb12ff" providerId="ADAL" clId="{6C1D069D-6E85-754C-91FB-570C160C96AE}" dt="2024-04-26T06:03:38.922" v="889" actId="478"/>
          <ac:graphicFrameMkLst>
            <pc:docMk/>
            <pc:sldMk cId="4133994767" sldId="263"/>
            <ac:graphicFrameMk id="4" creationId="{2CFED998-B107-662F-2E15-68D7DC8E3C47}"/>
          </ac:graphicFrameMkLst>
        </pc:graphicFrameChg>
      </pc:sldChg>
      <pc:sldChg chg="del">
        <pc:chgData name="Mads Malthe Rifbjerg Søvndal MRS" userId="1b58d0a7-33ec-4aeb-9712-69ec82eb12ff" providerId="ADAL" clId="{6C1D069D-6E85-754C-91FB-570C160C96AE}" dt="2024-04-26T05:20:47.828" v="118" actId="2696"/>
        <pc:sldMkLst>
          <pc:docMk/>
          <pc:sldMk cId="2629398133" sldId="264"/>
        </pc:sldMkLst>
      </pc:sldChg>
      <pc:sldChg chg="addSp delSp modSp new mod setBg addAnim setClrOvrMap">
        <pc:chgData name="Mads Malthe Rifbjerg Søvndal MRS" userId="1b58d0a7-33ec-4aeb-9712-69ec82eb12ff" providerId="ADAL" clId="{6C1D069D-6E85-754C-91FB-570C160C96AE}" dt="2024-04-26T05:20:37.925" v="117"/>
        <pc:sldMkLst>
          <pc:docMk/>
          <pc:sldMk cId="1895739963" sldId="265"/>
        </pc:sldMkLst>
        <pc:spChg chg="mod ord">
          <ac:chgData name="Mads Malthe Rifbjerg Søvndal MRS" userId="1b58d0a7-33ec-4aeb-9712-69ec82eb12ff" providerId="ADAL" clId="{6C1D069D-6E85-754C-91FB-570C160C96AE}" dt="2024-04-26T05:20:37.918" v="116" actId="26606"/>
          <ac:spMkLst>
            <pc:docMk/>
            <pc:sldMk cId="1895739963" sldId="265"/>
            <ac:spMk id="2" creationId="{CD2DAD92-EF16-2BAC-C8C1-A3611D3A531C}"/>
          </ac:spMkLst>
        </pc:spChg>
        <pc:spChg chg="del">
          <ac:chgData name="Mads Malthe Rifbjerg Søvndal MRS" userId="1b58d0a7-33ec-4aeb-9712-69ec82eb12ff" providerId="ADAL" clId="{6C1D069D-6E85-754C-91FB-570C160C96AE}" dt="2024-04-26T05:20:33.623" v="114" actId="478"/>
          <ac:spMkLst>
            <pc:docMk/>
            <pc:sldMk cId="1895739963" sldId="265"/>
            <ac:spMk id="3" creationId="{FAE4F13B-2C1F-1D45-6AC6-8CCE4D11C6F5}"/>
          </ac:spMkLst>
        </pc:spChg>
        <pc:spChg chg="add">
          <ac:chgData name="Mads Malthe Rifbjerg Søvndal MRS" userId="1b58d0a7-33ec-4aeb-9712-69ec82eb12ff" providerId="ADAL" clId="{6C1D069D-6E85-754C-91FB-570C160C96AE}" dt="2024-04-26T05:20:37.918" v="116" actId="26606"/>
          <ac:spMkLst>
            <pc:docMk/>
            <pc:sldMk cId="1895739963" sldId="265"/>
            <ac:spMk id="1031" creationId="{71B2258F-86CA-4D4D-8270-BC05FCDEBFB3}"/>
          </ac:spMkLst>
        </pc:spChg>
        <pc:picChg chg="add mod">
          <ac:chgData name="Mads Malthe Rifbjerg Søvndal MRS" userId="1b58d0a7-33ec-4aeb-9712-69ec82eb12ff" providerId="ADAL" clId="{6C1D069D-6E85-754C-91FB-570C160C96AE}" dt="2024-04-26T05:20:37.918" v="116" actId="26606"/>
          <ac:picMkLst>
            <pc:docMk/>
            <pc:sldMk cId="1895739963" sldId="265"/>
            <ac:picMk id="1026" creationId="{EFE3F602-1E36-054F-2A50-21F4466C6634}"/>
          </ac:picMkLst>
        </pc:picChg>
      </pc:sldChg>
      <pc:sldChg chg="addSp delSp modSp new mod ord modNotesTx">
        <pc:chgData name="Mads Malthe Rifbjerg Søvndal MRS" userId="1b58d0a7-33ec-4aeb-9712-69ec82eb12ff" providerId="ADAL" clId="{6C1D069D-6E85-754C-91FB-570C160C96AE}" dt="2024-04-26T05:51:42.237" v="239"/>
        <pc:sldMkLst>
          <pc:docMk/>
          <pc:sldMk cId="4135178219" sldId="266"/>
        </pc:sldMkLst>
        <pc:spChg chg="del">
          <ac:chgData name="Mads Malthe Rifbjerg Søvndal MRS" userId="1b58d0a7-33ec-4aeb-9712-69ec82eb12ff" providerId="ADAL" clId="{6C1D069D-6E85-754C-91FB-570C160C96AE}" dt="2024-04-26T05:48:38.627" v="129" actId="478"/>
          <ac:spMkLst>
            <pc:docMk/>
            <pc:sldMk cId="4135178219" sldId="266"/>
            <ac:spMk id="2" creationId="{95B36B27-8B56-496D-1398-EB2A8CF571F9}"/>
          </ac:spMkLst>
        </pc:spChg>
        <pc:spChg chg="del">
          <ac:chgData name="Mads Malthe Rifbjerg Søvndal MRS" userId="1b58d0a7-33ec-4aeb-9712-69ec82eb12ff" providerId="ADAL" clId="{6C1D069D-6E85-754C-91FB-570C160C96AE}" dt="2024-04-26T05:48:32.164" v="125" actId="478"/>
          <ac:spMkLst>
            <pc:docMk/>
            <pc:sldMk cId="4135178219" sldId="266"/>
            <ac:spMk id="3" creationId="{1D26AA93-A89F-E880-FDD0-8FA70CC42FBA}"/>
          </ac:spMkLst>
        </pc:spChg>
        <pc:picChg chg="add mod">
          <ac:chgData name="Mads Malthe Rifbjerg Søvndal MRS" userId="1b58d0a7-33ec-4aeb-9712-69ec82eb12ff" providerId="ADAL" clId="{6C1D069D-6E85-754C-91FB-570C160C96AE}" dt="2024-04-26T05:48:35.118" v="128" actId="962"/>
          <ac:picMkLst>
            <pc:docMk/>
            <pc:sldMk cId="4135178219" sldId="266"/>
            <ac:picMk id="5" creationId="{51E33372-0147-3FAF-5A9F-F1FD9D1C71FC}"/>
          </ac:picMkLst>
        </pc:picChg>
      </pc:sldChg>
      <pc:sldChg chg="modSp new mod modNotesTx">
        <pc:chgData name="Mads Malthe Rifbjerg Søvndal MRS" userId="1b58d0a7-33ec-4aeb-9712-69ec82eb12ff" providerId="ADAL" clId="{6C1D069D-6E85-754C-91FB-570C160C96AE}" dt="2024-04-26T05:57:01.094" v="683" actId="20577"/>
        <pc:sldMkLst>
          <pc:docMk/>
          <pc:sldMk cId="3734756431" sldId="267"/>
        </pc:sldMkLst>
        <pc:spChg chg="mod">
          <ac:chgData name="Mads Malthe Rifbjerg Søvndal MRS" userId="1b58d0a7-33ec-4aeb-9712-69ec82eb12ff" providerId="ADAL" clId="{6C1D069D-6E85-754C-91FB-570C160C96AE}" dt="2024-04-26T05:52:37.564" v="325" actId="20577"/>
          <ac:spMkLst>
            <pc:docMk/>
            <pc:sldMk cId="3734756431" sldId="267"/>
            <ac:spMk id="2" creationId="{8F2B3303-30BB-95F9-6EC4-8FA66DD9B59A}"/>
          </ac:spMkLst>
        </pc:spChg>
        <pc:spChg chg="mod">
          <ac:chgData name="Mads Malthe Rifbjerg Søvndal MRS" userId="1b58d0a7-33ec-4aeb-9712-69ec82eb12ff" providerId="ADAL" clId="{6C1D069D-6E85-754C-91FB-570C160C96AE}" dt="2024-04-26T05:56:27.112" v="616" actId="20577"/>
          <ac:spMkLst>
            <pc:docMk/>
            <pc:sldMk cId="3734756431" sldId="267"/>
            <ac:spMk id="3" creationId="{4F66E264-4326-E9B9-9B28-806D37EA88B0}"/>
          </ac:spMkLst>
        </pc:spChg>
      </pc:sldChg>
      <pc:sldChg chg="addSp modSp new mod">
        <pc:chgData name="Mads Malthe Rifbjerg Søvndal MRS" userId="1b58d0a7-33ec-4aeb-9712-69ec82eb12ff" providerId="ADAL" clId="{6C1D069D-6E85-754C-91FB-570C160C96AE}" dt="2024-04-26T06:03:01.044" v="835" actId="1076"/>
        <pc:sldMkLst>
          <pc:docMk/>
          <pc:sldMk cId="3194537902" sldId="268"/>
        </pc:sldMkLst>
        <pc:spChg chg="mod">
          <ac:chgData name="Mads Malthe Rifbjerg Søvndal MRS" userId="1b58d0a7-33ec-4aeb-9712-69ec82eb12ff" providerId="ADAL" clId="{6C1D069D-6E85-754C-91FB-570C160C96AE}" dt="2024-04-26T05:57:15.408" v="714" actId="20577"/>
          <ac:spMkLst>
            <pc:docMk/>
            <pc:sldMk cId="3194537902" sldId="268"/>
            <ac:spMk id="2" creationId="{2F669D56-D8A0-7B1D-8103-8DE34F04E592}"/>
          </ac:spMkLst>
        </pc:spChg>
        <pc:spChg chg="mod">
          <ac:chgData name="Mads Malthe Rifbjerg Søvndal MRS" userId="1b58d0a7-33ec-4aeb-9712-69ec82eb12ff" providerId="ADAL" clId="{6C1D069D-6E85-754C-91FB-570C160C96AE}" dt="2024-04-26T06:01:11.117" v="832" actId="20577"/>
          <ac:spMkLst>
            <pc:docMk/>
            <pc:sldMk cId="3194537902" sldId="268"/>
            <ac:spMk id="3" creationId="{EE5E4C1F-846D-DD7A-3863-9B704D04CB2F}"/>
          </ac:spMkLst>
        </pc:spChg>
        <pc:picChg chg="add mod">
          <ac:chgData name="Mads Malthe Rifbjerg Søvndal MRS" userId="1b58d0a7-33ec-4aeb-9712-69ec82eb12ff" providerId="ADAL" clId="{6C1D069D-6E85-754C-91FB-570C160C96AE}" dt="2024-04-26T06:03:01.044" v="835" actId="1076"/>
          <ac:picMkLst>
            <pc:docMk/>
            <pc:sldMk cId="3194537902" sldId="268"/>
            <ac:picMk id="4" creationId="{740A2451-C7B6-D595-8F15-6BD95FAC9AE4}"/>
          </ac:picMkLst>
        </pc:picChg>
      </pc:sldChg>
      <pc:sldChg chg="addSp delSp modSp new mod">
        <pc:chgData name="Mads Malthe Rifbjerg Søvndal MRS" userId="1b58d0a7-33ec-4aeb-9712-69ec82eb12ff" providerId="ADAL" clId="{6C1D069D-6E85-754C-91FB-570C160C96AE}" dt="2024-04-26T06:06:26.186" v="972" actId="1076"/>
        <pc:sldMkLst>
          <pc:docMk/>
          <pc:sldMk cId="899127294" sldId="269"/>
        </pc:sldMkLst>
        <pc:spChg chg="mod">
          <ac:chgData name="Mads Malthe Rifbjerg Søvndal MRS" userId="1b58d0a7-33ec-4aeb-9712-69ec82eb12ff" providerId="ADAL" clId="{6C1D069D-6E85-754C-91FB-570C160C96AE}" dt="2024-04-26T06:06:26.186" v="972" actId="1076"/>
          <ac:spMkLst>
            <pc:docMk/>
            <pc:sldMk cId="899127294" sldId="269"/>
            <ac:spMk id="2" creationId="{FC3C7A80-CE4D-D12E-CF03-A4ED4B27015C}"/>
          </ac:spMkLst>
        </pc:spChg>
        <pc:spChg chg="del">
          <ac:chgData name="Mads Malthe Rifbjerg Søvndal MRS" userId="1b58d0a7-33ec-4aeb-9712-69ec82eb12ff" providerId="ADAL" clId="{6C1D069D-6E85-754C-91FB-570C160C96AE}" dt="2024-04-26T06:05:57.143" v="962" actId="478"/>
          <ac:spMkLst>
            <pc:docMk/>
            <pc:sldMk cId="899127294" sldId="269"/>
            <ac:spMk id="3" creationId="{CF3773E9-F055-EEE9-E030-FDA4779E3AF8}"/>
          </ac:spMkLst>
        </pc:spChg>
        <pc:picChg chg="add mod">
          <ac:chgData name="Mads Malthe Rifbjerg Søvndal MRS" userId="1b58d0a7-33ec-4aeb-9712-69ec82eb12ff" providerId="ADAL" clId="{6C1D069D-6E85-754C-91FB-570C160C96AE}" dt="2024-04-26T06:06:22.513" v="971" actId="1076"/>
          <ac:picMkLst>
            <pc:docMk/>
            <pc:sldMk cId="899127294" sldId="269"/>
            <ac:picMk id="2050" creationId="{03118DDC-C8E6-9A07-7A51-CA3450E70CB0}"/>
          </ac:picMkLst>
        </pc:picChg>
      </pc:sldChg>
      <pc:sldChg chg="addSp delSp modSp new mod">
        <pc:chgData name="Mads Malthe Rifbjerg Søvndal MRS" userId="1b58d0a7-33ec-4aeb-9712-69ec82eb12ff" providerId="ADAL" clId="{6C1D069D-6E85-754C-91FB-570C160C96AE}" dt="2024-04-26T06:07:09.209" v="987" actId="404"/>
        <pc:sldMkLst>
          <pc:docMk/>
          <pc:sldMk cId="2101559162" sldId="270"/>
        </pc:sldMkLst>
        <pc:spChg chg="mod">
          <ac:chgData name="Mads Malthe Rifbjerg Søvndal MRS" userId="1b58d0a7-33ec-4aeb-9712-69ec82eb12ff" providerId="ADAL" clId="{6C1D069D-6E85-754C-91FB-570C160C96AE}" dt="2024-04-26T06:07:09.209" v="987" actId="404"/>
          <ac:spMkLst>
            <pc:docMk/>
            <pc:sldMk cId="2101559162" sldId="270"/>
            <ac:spMk id="2" creationId="{1F79E854-6D34-CFA6-319F-F0BE783CE1DB}"/>
          </ac:spMkLst>
        </pc:spChg>
        <pc:spChg chg="del">
          <ac:chgData name="Mads Malthe Rifbjerg Søvndal MRS" userId="1b58d0a7-33ec-4aeb-9712-69ec82eb12ff" providerId="ADAL" clId="{6C1D069D-6E85-754C-91FB-570C160C96AE}" dt="2024-04-26T06:06:39.860" v="974" actId="478"/>
          <ac:spMkLst>
            <pc:docMk/>
            <pc:sldMk cId="2101559162" sldId="270"/>
            <ac:spMk id="3" creationId="{003CBFFC-586B-1EA2-6B81-75F23545B9CA}"/>
          </ac:spMkLst>
        </pc:spChg>
        <pc:picChg chg="add mod">
          <ac:chgData name="Mads Malthe Rifbjerg Søvndal MRS" userId="1b58d0a7-33ec-4aeb-9712-69ec82eb12ff" providerId="ADAL" clId="{6C1D069D-6E85-754C-91FB-570C160C96AE}" dt="2024-04-26T06:06:59.250" v="978" actId="14100"/>
          <ac:picMkLst>
            <pc:docMk/>
            <pc:sldMk cId="2101559162" sldId="270"/>
            <ac:picMk id="3074" creationId="{A838BC6E-4D24-4D45-3A47-D935D0FCCF2C}"/>
          </ac:picMkLst>
        </pc:picChg>
      </pc:sldChg>
      <pc:sldChg chg="addSp delSp modSp new mod">
        <pc:chgData name="Mads Malthe Rifbjerg Søvndal MRS" userId="1b58d0a7-33ec-4aeb-9712-69ec82eb12ff" providerId="ADAL" clId="{6C1D069D-6E85-754C-91FB-570C160C96AE}" dt="2024-04-26T06:08:04.511" v="1001" actId="404"/>
        <pc:sldMkLst>
          <pc:docMk/>
          <pc:sldMk cId="2088917980" sldId="271"/>
        </pc:sldMkLst>
        <pc:spChg chg="mod">
          <ac:chgData name="Mads Malthe Rifbjerg Søvndal MRS" userId="1b58d0a7-33ec-4aeb-9712-69ec82eb12ff" providerId="ADAL" clId="{6C1D069D-6E85-754C-91FB-570C160C96AE}" dt="2024-04-26T06:08:04.511" v="1001" actId="404"/>
          <ac:spMkLst>
            <pc:docMk/>
            <pc:sldMk cId="2088917980" sldId="271"/>
            <ac:spMk id="2" creationId="{281D9460-4329-B59E-255D-CD44981ED0C2}"/>
          </ac:spMkLst>
        </pc:spChg>
        <pc:spChg chg="del mod">
          <ac:chgData name="Mads Malthe Rifbjerg Søvndal MRS" userId="1b58d0a7-33ec-4aeb-9712-69ec82eb12ff" providerId="ADAL" clId="{6C1D069D-6E85-754C-91FB-570C160C96AE}" dt="2024-04-26T06:07:29.737" v="990" actId="478"/>
          <ac:spMkLst>
            <pc:docMk/>
            <pc:sldMk cId="2088917980" sldId="271"/>
            <ac:spMk id="3" creationId="{3499C94D-B824-F2DD-A3CB-4B5EA2683D2F}"/>
          </ac:spMkLst>
        </pc:spChg>
        <pc:picChg chg="add mod">
          <ac:chgData name="Mads Malthe Rifbjerg Søvndal MRS" userId="1b58d0a7-33ec-4aeb-9712-69ec82eb12ff" providerId="ADAL" clId="{6C1D069D-6E85-754C-91FB-570C160C96AE}" dt="2024-04-26T06:07:40.570" v="997" actId="1076"/>
          <ac:picMkLst>
            <pc:docMk/>
            <pc:sldMk cId="2088917980" sldId="271"/>
            <ac:picMk id="4098" creationId="{A21D781B-8F9D-1A0E-76F2-01178437F2FF}"/>
          </ac:picMkLst>
        </pc:picChg>
      </pc:sldChg>
    </pc:docChg>
  </pc:docChgLst>
  <pc:docChgLst>
    <pc:chgData name="Mads Malthe Rifbjerg Søvndal" userId="1b58d0a7-33ec-4aeb-9712-69ec82eb12ff" providerId="ADAL" clId="{75581D8A-DCD5-D341-BEF5-1C9C02DF080E}"/>
    <pc:docChg chg="undo custSel addSld delSld modSld">
      <pc:chgData name="Mads Malthe Rifbjerg Søvndal" userId="1b58d0a7-33ec-4aeb-9712-69ec82eb12ff" providerId="ADAL" clId="{75581D8A-DCD5-D341-BEF5-1C9C02DF080E}" dt="2024-04-30T10:17:00.726" v="1914" actId="20577"/>
      <pc:docMkLst>
        <pc:docMk/>
      </pc:docMkLst>
      <pc:sldChg chg="modSp">
        <pc:chgData name="Mads Malthe Rifbjerg Søvndal" userId="1b58d0a7-33ec-4aeb-9712-69ec82eb12ff" providerId="ADAL" clId="{75581D8A-DCD5-D341-BEF5-1C9C02DF080E}" dt="2024-04-30T10:17:00.726" v="1914" actId="20577"/>
        <pc:sldMkLst>
          <pc:docMk/>
          <pc:sldMk cId="775264556" sldId="257"/>
        </pc:sldMkLst>
        <pc:graphicFrameChg chg="mod">
          <ac:chgData name="Mads Malthe Rifbjerg Søvndal" userId="1b58d0a7-33ec-4aeb-9712-69ec82eb12ff" providerId="ADAL" clId="{75581D8A-DCD5-D341-BEF5-1C9C02DF080E}" dt="2024-04-30T10:17:00.726" v="1914" actId="20577"/>
          <ac:graphicFrameMkLst>
            <pc:docMk/>
            <pc:sldMk cId="775264556" sldId="257"/>
            <ac:graphicFrameMk id="5" creationId="{6E4A4E7E-20EA-65CC-B938-6B5488B35BD9}"/>
          </ac:graphicFrameMkLst>
        </pc:graphicFrameChg>
      </pc:sldChg>
      <pc:sldChg chg="del">
        <pc:chgData name="Mads Malthe Rifbjerg Søvndal" userId="1b58d0a7-33ec-4aeb-9712-69ec82eb12ff" providerId="ADAL" clId="{75581D8A-DCD5-D341-BEF5-1C9C02DF080E}" dt="2024-04-30T09:17:53.371" v="0" actId="2696"/>
        <pc:sldMkLst>
          <pc:docMk/>
          <pc:sldMk cId="1787108543" sldId="258"/>
        </pc:sldMkLst>
      </pc:sldChg>
      <pc:sldChg chg="modSp add mod">
        <pc:chgData name="Mads Malthe Rifbjerg Søvndal" userId="1b58d0a7-33ec-4aeb-9712-69ec82eb12ff" providerId="ADAL" clId="{75581D8A-DCD5-D341-BEF5-1C9C02DF080E}" dt="2024-04-30T09:24:51.820" v="654" actId="20577"/>
        <pc:sldMkLst>
          <pc:docMk/>
          <pc:sldMk cId="695122045" sldId="260"/>
        </pc:sldMkLst>
        <pc:spChg chg="mod">
          <ac:chgData name="Mads Malthe Rifbjerg Søvndal" userId="1b58d0a7-33ec-4aeb-9712-69ec82eb12ff" providerId="ADAL" clId="{75581D8A-DCD5-D341-BEF5-1C9C02DF080E}" dt="2024-04-30T09:24:51.820" v="654" actId="20577"/>
          <ac:spMkLst>
            <pc:docMk/>
            <pc:sldMk cId="695122045" sldId="260"/>
            <ac:spMk id="2" creationId="{04296AAD-F67E-561D-D5C6-2376793AA5C1}"/>
          </ac:spMkLst>
        </pc:spChg>
      </pc:sldChg>
      <pc:sldChg chg="del">
        <pc:chgData name="Mads Malthe Rifbjerg Søvndal" userId="1b58d0a7-33ec-4aeb-9712-69ec82eb12ff" providerId="ADAL" clId="{75581D8A-DCD5-D341-BEF5-1C9C02DF080E}" dt="2024-04-30T09:23:58.583" v="614" actId="2696"/>
        <pc:sldMkLst>
          <pc:docMk/>
          <pc:sldMk cId="4133994767" sldId="263"/>
        </pc:sldMkLst>
      </pc:sldChg>
      <pc:sldChg chg="del">
        <pc:chgData name="Mads Malthe Rifbjerg Søvndal" userId="1b58d0a7-33ec-4aeb-9712-69ec82eb12ff" providerId="ADAL" clId="{75581D8A-DCD5-D341-BEF5-1C9C02DF080E}" dt="2024-04-30T09:17:55.879" v="2" actId="2696"/>
        <pc:sldMkLst>
          <pc:docMk/>
          <pc:sldMk cId="1895739963" sldId="265"/>
        </pc:sldMkLst>
      </pc:sldChg>
      <pc:sldChg chg="del">
        <pc:chgData name="Mads Malthe Rifbjerg Søvndal" userId="1b58d0a7-33ec-4aeb-9712-69ec82eb12ff" providerId="ADAL" clId="{75581D8A-DCD5-D341-BEF5-1C9C02DF080E}" dt="2024-04-30T09:17:54.714" v="1" actId="2696"/>
        <pc:sldMkLst>
          <pc:docMk/>
          <pc:sldMk cId="4135178219" sldId="266"/>
        </pc:sldMkLst>
      </pc:sldChg>
      <pc:sldChg chg="del">
        <pc:chgData name="Mads Malthe Rifbjerg Søvndal" userId="1b58d0a7-33ec-4aeb-9712-69ec82eb12ff" providerId="ADAL" clId="{75581D8A-DCD5-D341-BEF5-1C9C02DF080E}" dt="2024-04-30T09:23:54.319" v="613" actId="2696"/>
        <pc:sldMkLst>
          <pc:docMk/>
          <pc:sldMk cId="3734756431" sldId="267"/>
        </pc:sldMkLst>
      </pc:sldChg>
      <pc:sldChg chg="del">
        <pc:chgData name="Mads Malthe Rifbjerg Søvndal" userId="1b58d0a7-33ec-4aeb-9712-69ec82eb12ff" providerId="ADAL" clId="{75581D8A-DCD5-D341-BEF5-1C9C02DF080E}" dt="2024-04-30T09:24:04.632" v="615" actId="2696"/>
        <pc:sldMkLst>
          <pc:docMk/>
          <pc:sldMk cId="3194537902" sldId="268"/>
        </pc:sldMkLst>
      </pc:sldChg>
      <pc:sldChg chg="del">
        <pc:chgData name="Mads Malthe Rifbjerg Søvndal" userId="1b58d0a7-33ec-4aeb-9712-69ec82eb12ff" providerId="ADAL" clId="{75581D8A-DCD5-D341-BEF5-1C9C02DF080E}" dt="2024-04-30T09:26:10.912" v="655" actId="2696"/>
        <pc:sldMkLst>
          <pc:docMk/>
          <pc:sldMk cId="2088917980" sldId="271"/>
        </pc:sldMkLst>
      </pc:sldChg>
      <pc:sldChg chg="addSp delSp modSp new mod modNotesTx">
        <pc:chgData name="Mads Malthe Rifbjerg Søvndal" userId="1b58d0a7-33ec-4aeb-9712-69ec82eb12ff" providerId="ADAL" clId="{75581D8A-DCD5-D341-BEF5-1C9C02DF080E}" dt="2024-04-30T09:22:15.994" v="612" actId="20577"/>
        <pc:sldMkLst>
          <pc:docMk/>
          <pc:sldMk cId="342254179" sldId="272"/>
        </pc:sldMkLst>
        <pc:spChg chg="mod">
          <ac:chgData name="Mads Malthe Rifbjerg Søvndal" userId="1b58d0a7-33ec-4aeb-9712-69ec82eb12ff" providerId="ADAL" clId="{75581D8A-DCD5-D341-BEF5-1C9C02DF080E}" dt="2024-04-30T09:18:40.418" v="46" actId="20577"/>
          <ac:spMkLst>
            <pc:docMk/>
            <pc:sldMk cId="342254179" sldId="272"/>
            <ac:spMk id="2" creationId="{FDE2BEDF-1368-76D8-1E0B-95C58507389C}"/>
          </ac:spMkLst>
        </pc:spChg>
        <pc:spChg chg="del">
          <ac:chgData name="Mads Malthe Rifbjerg Søvndal" userId="1b58d0a7-33ec-4aeb-9712-69ec82eb12ff" providerId="ADAL" clId="{75581D8A-DCD5-D341-BEF5-1C9C02DF080E}" dt="2024-04-30T09:18:42.563" v="47" actId="478"/>
          <ac:spMkLst>
            <pc:docMk/>
            <pc:sldMk cId="342254179" sldId="272"/>
            <ac:spMk id="3" creationId="{4BCE179F-E032-E39B-AE38-BF2C463E321D}"/>
          </ac:spMkLst>
        </pc:spChg>
        <pc:graphicFrameChg chg="add mod modGraphic">
          <ac:chgData name="Mads Malthe Rifbjerg Søvndal" userId="1b58d0a7-33ec-4aeb-9712-69ec82eb12ff" providerId="ADAL" clId="{75581D8A-DCD5-D341-BEF5-1C9C02DF080E}" dt="2024-04-30T09:19:47.771" v="105" actId="20577"/>
          <ac:graphicFrameMkLst>
            <pc:docMk/>
            <pc:sldMk cId="342254179" sldId="272"/>
            <ac:graphicFrameMk id="4" creationId="{7AE5275A-40F6-762F-C473-E730608364A3}"/>
          </ac:graphicFrameMkLst>
        </pc:graphicFrameChg>
      </pc:sldChg>
      <pc:sldChg chg="addSp delSp modSp new mod modNotesTx">
        <pc:chgData name="Mads Malthe Rifbjerg Søvndal" userId="1b58d0a7-33ec-4aeb-9712-69ec82eb12ff" providerId="ADAL" clId="{75581D8A-DCD5-D341-BEF5-1C9C02DF080E}" dt="2024-04-30T09:49:24.770" v="1124"/>
        <pc:sldMkLst>
          <pc:docMk/>
          <pc:sldMk cId="2601327337" sldId="273"/>
        </pc:sldMkLst>
        <pc:spChg chg="mod">
          <ac:chgData name="Mads Malthe Rifbjerg Søvndal" userId="1b58d0a7-33ec-4aeb-9712-69ec82eb12ff" providerId="ADAL" clId="{75581D8A-DCD5-D341-BEF5-1C9C02DF080E}" dt="2024-04-30T09:47:31.142" v="898" actId="14100"/>
          <ac:spMkLst>
            <pc:docMk/>
            <pc:sldMk cId="2601327337" sldId="273"/>
            <ac:spMk id="2" creationId="{9AC91B66-EFBC-6163-6764-1B064E536B83}"/>
          </ac:spMkLst>
        </pc:spChg>
        <pc:spChg chg="del">
          <ac:chgData name="Mads Malthe Rifbjerg Søvndal" userId="1b58d0a7-33ec-4aeb-9712-69ec82eb12ff" providerId="ADAL" clId="{75581D8A-DCD5-D341-BEF5-1C9C02DF080E}" dt="2024-04-30T09:47:22.393" v="893" actId="478"/>
          <ac:spMkLst>
            <pc:docMk/>
            <pc:sldMk cId="2601327337" sldId="273"/>
            <ac:spMk id="3" creationId="{5065083B-77E0-AF7F-264F-8A38F81E2F0E}"/>
          </ac:spMkLst>
        </pc:spChg>
        <pc:spChg chg="add del mod">
          <ac:chgData name="Mads Malthe Rifbjerg Søvndal" userId="1b58d0a7-33ec-4aeb-9712-69ec82eb12ff" providerId="ADAL" clId="{75581D8A-DCD5-D341-BEF5-1C9C02DF080E}" dt="2024-04-30T09:49:24.770" v="1124"/>
          <ac:spMkLst>
            <pc:docMk/>
            <pc:sldMk cId="2601327337" sldId="273"/>
            <ac:spMk id="6" creationId="{6D9C0004-C075-DE41-5E96-C8D26881663E}"/>
          </ac:spMkLst>
        </pc:spChg>
        <pc:spChg chg="add mod">
          <ac:chgData name="Mads Malthe Rifbjerg Søvndal" userId="1b58d0a7-33ec-4aeb-9712-69ec82eb12ff" providerId="ADAL" clId="{75581D8A-DCD5-D341-BEF5-1C9C02DF080E}" dt="2024-04-30T09:49:18.690" v="1122" actId="14100"/>
          <ac:spMkLst>
            <pc:docMk/>
            <pc:sldMk cId="2601327337" sldId="273"/>
            <ac:spMk id="7" creationId="{5DC6901D-A608-BB57-F651-F802A36AF66D}"/>
          </ac:spMkLst>
        </pc:spChg>
        <pc:picChg chg="add mod">
          <ac:chgData name="Mads Malthe Rifbjerg Søvndal" userId="1b58d0a7-33ec-4aeb-9712-69ec82eb12ff" providerId="ADAL" clId="{75581D8A-DCD5-D341-BEF5-1C9C02DF080E}" dt="2024-04-30T09:47:27.875" v="897" actId="1076"/>
          <ac:picMkLst>
            <pc:docMk/>
            <pc:sldMk cId="2601327337" sldId="273"/>
            <ac:picMk id="5" creationId="{18FBEA16-47D4-27C7-4EC8-65E3E832B460}"/>
          </ac:picMkLst>
        </pc:picChg>
      </pc:sldChg>
      <pc:sldChg chg="addSp delSp modSp new mod">
        <pc:chgData name="Mads Malthe Rifbjerg Søvndal" userId="1b58d0a7-33ec-4aeb-9712-69ec82eb12ff" providerId="ADAL" clId="{75581D8A-DCD5-D341-BEF5-1C9C02DF080E}" dt="2024-04-30T09:49:58.734" v="1130" actId="962"/>
        <pc:sldMkLst>
          <pc:docMk/>
          <pc:sldMk cId="513667417" sldId="274"/>
        </pc:sldMkLst>
        <pc:spChg chg="del">
          <ac:chgData name="Mads Malthe Rifbjerg Søvndal" userId="1b58d0a7-33ec-4aeb-9712-69ec82eb12ff" providerId="ADAL" clId="{75581D8A-DCD5-D341-BEF5-1C9C02DF080E}" dt="2024-04-30T09:49:35.144" v="1127" actId="478"/>
          <ac:spMkLst>
            <pc:docMk/>
            <pc:sldMk cId="513667417" sldId="274"/>
            <ac:spMk id="2" creationId="{819D602B-42D2-13C1-B2E2-17C87E33D134}"/>
          </ac:spMkLst>
        </pc:spChg>
        <pc:spChg chg="del">
          <ac:chgData name="Mads Malthe Rifbjerg Søvndal" userId="1b58d0a7-33ec-4aeb-9712-69ec82eb12ff" providerId="ADAL" clId="{75581D8A-DCD5-D341-BEF5-1C9C02DF080E}" dt="2024-04-30T09:49:34.210" v="1126" actId="478"/>
          <ac:spMkLst>
            <pc:docMk/>
            <pc:sldMk cId="513667417" sldId="274"/>
            <ac:spMk id="3" creationId="{2A8FE0D3-7FA4-10BD-B3DF-26471070D265}"/>
          </ac:spMkLst>
        </pc:spChg>
        <pc:picChg chg="add mod">
          <ac:chgData name="Mads Malthe Rifbjerg Søvndal" userId="1b58d0a7-33ec-4aeb-9712-69ec82eb12ff" providerId="ADAL" clId="{75581D8A-DCD5-D341-BEF5-1C9C02DF080E}" dt="2024-04-30T09:49:58.734" v="1130" actId="962"/>
          <ac:picMkLst>
            <pc:docMk/>
            <pc:sldMk cId="513667417" sldId="274"/>
            <ac:picMk id="5" creationId="{CAB6D5B6-2143-1FA6-36A9-EF710FD80352}"/>
          </ac:picMkLst>
        </pc:picChg>
      </pc:sldChg>
      <pc:sldChg chg="addSp delSp modSp new mod">
        <pc:chgData name="Mads Malthe Rifbjerg Søvndal" userId="1b58d0a7-33ec-4aeb-9712-69ec82eb12ff" providerId="ADAL" clId="{75581D8A-DCD5-D341-BEF5-1C9C02DF080E}" dt="2024-04-30T09:51:54.251" v="1140" actId="1076"/>
        <pc:sldMkLst>
          <pc:docMk/>
          <pc:sldMk cId="2498800643" sldId="275"/>
        </pc:sldMkLst>
        <pc:spChg chg="del">
          <ac:chgData name="Mads Malthe Rifbjerg Søvndal" userId="1b58d0a7-33ec-4aeb-9712-69ec82eb12ff" providerId="ADAL" clId="{75581D8A-DCD5-D341-BEF5-1C9C02DF080E}" dt="2024-04-30T09:51:42.100" v="1136" actId="478"/>
          <ac:spMkLst>
            <pc:docMk/>
            <pc:sldMk cId="2498800643" sldId="275"/>
            <ac:spMk id="2" creationId="{74BAEC9D-51FA-33B8-9EB0-D55EC6284B1B}"/>
          </ac:spMkLst>
        </pc:spChg>
        <pc:spChg chg="del">
          <ac:chgData name="Mads Malthe Rifbjerg Søvndal" userId="1b58d0a7-33ec-4aeb-9712-69ec82eb12ff" providerId="ADAL" clId="{75581D8A-DCD5-D341-BEF5-1C9C02DF080E}" dt="2024-04-30T09:51:14.795" v="1132" actId="478"/>
          <ac:spMkLst>
            <pc:docMk/>
            <pc:sldMk cId="2498800643" sldId="275"/>
            <ac:spMk id="3" creationId="{3FD4B2E5-B582-EECF-B416-37A5F74BC13B}"/>
          </ac:spMkLst>
        </pc:spChg>
        <pc:picChg chg="add mod">
          <ac:chgData name="Mads Malthe Rifbjerg Søvndal" userId="1b58d0a7-33ec-4aeb-9712-69ec82eb12ff" providerId="ADAL" clId="{75581D8A-DCD5-D341-BEF5-1C9C02DF080E}" dt="2024-04-30T09:51:47.633" v="1139" actId="14100"/>
          <ac:picMkLst>
            <pc:docMk/>
            <pc:sldMk cId="2498800643" sldId="275"/>
            <ac:picMk id="1026" creationId="{A50A47E5-E37B-3D17-D1D8-FAE490CD6403}"/>
          </ac:picMkLst>
        </pc:picChg>
        <pc:picChg chg="add mod">
          <ac:chgData name="Mads Malthe Rifbjerg Søvndal" userId="1b58d0a7-33ec-4aeb-9712-69ec82eb12ff" providerId="ADAL" clId="{75581D8A-DCD5-D341-BEF5-1C9C02DF080E}" dt="2024-04-30T09:51:54.251" v="1140" actId="1076"/>
          <ac:picMkLst>
            <pc:docMk/>
            <pc:sldMk cId="2498800643" sldId="275"/>
            <ac:picMk id="1028" creationId="{65C43E64-1482-152F-9125-D2D6868F4971}"/>
          </ac:picMkLst>
        </pc:picChg>
      </pc:sldChg>
      <pc:sldChg chg="addSp delSp modSp new mod setBg">
        <pc:chgData name="Mads Malthe Rifbjerg Søvndal" userId="1b58d0a7-33ec-4aeb-9712-69ec82eb12ff" providerId="ADAL" clId="{75581D8A-DCD5-D341-BEF5-1C9C02DF080E}" dt="2024-04-30T10:16:07.950" v="1816" actId="26606"/>
        <pc:sldMkLst>
          <pc:docMk/>
          <pc:sldMk cId="2878901967" sldId="276"/>
        </pc:sldMkLst>
        <pc:spChg chg="mod">
          <ac:chgData name="Mads Malthe Rifbjerg Søvndal" userId="1b58d0a7-33ec-4aeb-9712-69ec82eb12ff" providerId="ADAL" clId="{75581D8A-DCD5-D341-BEF5-1C9C02DF080E}" dt="2024-04-30T10:16:07.950" v="1816" actId="26606"/>
          <ac:spMkLst>
            <pc:docMk/>
            <pc:sldMk cId="2878901967" sldId="276"/>
            <ac:spMk id="2" creationId="{E648EC6C-28EA-3730-678B-96994B559529}"/>
          </ac:spMkLst>
        </pc:spChg>
        <pc:spChg chg="del mod">
          <ac:chgData name="Mads Malthe Rifbjerg Søvndal" userId="1b58d0a7-33ec-4aeb-9712-69ec82eb12ff" providerId="ADAL" clId="{75581D8A-DCD5-D341-BEF5-1C9C02DF080E}" dt="2024-04-30T10:15:24.576" v="1743" actId="478"/>
          <ac:spMkLst>
            <pc:docMk/>
            <pc:sldMk cId="2878901967" sldId="276"/>
            <ac:spMk id="3" creationId="{96B847E6-C76D-709E-2EFE-46E37896FCC1}"/>
          </ac:spMkLst>
        </pc:spChg>
        <pc:spChg chg="add del mod">
          <ac:chgData name="Mads Malthe Rifbjerg Søvndal" userId="1b58d0a7-33ec-4aeb-9712-69ec82eb12ff" providerId="ADAL" clId="{75581D8A-DCD5-D341-BEF5-1C9C02DF080E}" dt="2024-04-30T10:15:25.794" v="1744" actId="478"/>
          <ac:spMkLst>
            <pc:docMk/>
            <pc:sldMk cId="2878901967" sldId="276"/>
            <ac:spMk id="5" creationId="{3E057B87-A3DB-FFFD-C287-E642AF0A6493}"/>
          </ac:spMkLst>
        </pc:spChg>
        <pc:spChg chg="add">
          <ac:chgData name="Mads Malthe Rifbjerg Søvndal" userId="1b58d0a7-33ec-4aeb-9712-69ec82eb12ff" providerId="ADAL" clId="{75581D8A-DCD5-D341-BEF5-1C9C02DF080E}" dt="2024-04-30T10:16:07.950" v="1816" actId="26606"/>
          <ac:spMkLst>
            <pc:docMk/>
            <pc:sldMk cId="2878901967" sldId="276"/>
            <ac:spMk id="13" creationId="{FA69AAE0-49D5-4C8B-8BA2-55898C00E05E}"/>
          </ac:spMkLst>
        </pc:spChg>
        <pc:picChg chg="add mod">
          <ac:chgData name="Mads Malthe Rifbjerg Søvndal" userId="1b58d0a7-33ec-4aeb-9712-69ec82eb12ff" providerId="ADAL" clId="{75581D8A-DCD5-D341-BEF5-1C9C02DF080E}" dt="2024-04-30T10:16:07.950" v="1816" actId="26606"/>
          <ac:picMkLst>
            <pc:docMk/>
            <pc:sldMk cId="2878901967" sldId="276"/>
            <ac:picMk id="7" creationId="{6FC3D2DC-A6B1-75A2-7FAA-0A9C7C7CC478}"/>
          </ac:picMkLst>
        </pc:picChg>
        <pc:picChg chg="add mod ord">
          <ac:chgData name="Mads Malthe Rifbjerg Søvndal" userId="1b58d0a7-33ec-4aeb-9712-69ec82eb12ff" providerId="ADAL" clId="{75581D8A-DCD5-D341-BEF5-1C9C02DF080E}" dt="2024-04-30T10:16:07.950" v="1816" actId="26606"/>
          <ac:picMkLst>
            <pc:docMk/>
            <pc:sldMk cId="2878901967" sldId="276"/>
            <ac:picMk id="8" creationId="{6D32C1C0-1BDA-940A-7F7E-07925BD30826}"/>
          </ac:picMkLst>
        </pc:picChg>
      </pc:sldChg>
      <pc:sldChg chg="addSp modSp new mod modAnim">
        <pc:chgData name="Mads Malthe Rifbjerg Søvndal" userId="1b58d0a7-33ec-4aeb-9712-69ec82eb12ff" providerId="ADAL" clId="{75581D8A-DCD5-D341-BEF5-1C9C02DF080E}" dt="2024-04-30T09:55:27.810" v="1328"/>
        <pc:sldMkLst>
          <pc:docMk/>
          <pc:sldMk cId="2994609643" sldId="277"/>
        </pc:sldMkLst>
        <pc:spChg chg="mod">
          <ac:chgData name="Mads Malthe Rifbjerg Søvndal" userId="1b58d0a7-33ec-4aeb-9712-69ec82eb12ff" providerId="ADAL" clId="{75581D8A-DCD5-D341-BEF5-1C9C02DF080E}" dt="2024-04-30T09:52:36.387" v="1155" actId="20577"/>
          <ac:spMkLst>
            <pc:docMk/>
            <pc:sldMk cId="2994609643" sldId="277"/>
            <ac:spMk id="2" creationId="{D4910DBD-6D78-DEF5-0BE9-1466307055F0}"/>
          </ac:spMkLst>
        </pc:spChg>
        <pc:spChg chg="mod">
          <ac:chgData name="Mads Malthe Rifbjerg Søvndal" userId="1b58d0a7-33ec-4aeb-9712-69ec82eb12ff" providerId="ADAL" clId="{75581D8A-DCD5-D341-BEF5-1C9C02DF080E}" dt="2024-04-30T09:55:16.760" v="1324" actId="20577"/>
          <ac:spMkLst>
            <pc:docMk/>
            <pc:sldMk cId="2994609643" sldId="277"/>
            <ac:spMk id="3" creationId="{FA81E078-902E-0048-D6C3-5287453A3B2F}"/>
          </ac:spMkLst>
        </pc:spChg>
        <pc:picChg chg="add mod">
          <ac:chgData name="Mads Malthe Rifbjerg Søvndal" userId="1b58d0a7-33ec-4aeb-9712-69ec82eb12ff" providerId="ADAL" clId="{75581D8A-DCD5-D341-BEF5-1C9C02DF080E}" dt="2024-04-30T09:55:23.205" v="1327" actId="1076"/>
          <ac:picMkLst>
            <pc:docMk/>
            <pc:sldMk cId="2994609643" sldId="277"/>
            <ac:picMk id="5" creationId="{36AF193E-17F4-65CD-0EDC-F371A4367E68}"/>
          </ac:picMkLst>
        </pc:picChg>
      </pc:sldChg>
    </pc:docChg>
  </pc:docChgLst>
  <pc:docChgLst>
    <pc:chgData name="Mads Malthe Rifbjerg Søvndal" userId="1b58d0a7-33ec-4aeb-9712-69ec82eb12ff" providerId="ADAL" clId="{C0A8F531-915F-5A4A-ABB2-5CC8E5AAEA7B}"/>
    <pc:docChg chg="undo custSel addSld delSld modSld">
      <pc:chgData name="Mads Malthe Rifbjerg Søvndal" userId="1b58d0a7-33ec-4aeb-9712-69ec82eb12ff" providerId="ADAL" clId="{C0A8F531-915F-5A4A-ABB2-5CC8E5AAEA7B}" dt="2024-04-25T06:00:22.256" v="885"/>
      <pc:docMkLst>
        <pc:docMk/>
      </pc:docMkLst>
      <pc:sldChg chg="addSp delSp modSp mod">
        <pc:chgData name="Mads Malthe Rifbjerg Søvndal" userId="1b58d0a7-33ec-4aeb-9712-69ec82eb12ff" providerId="ADAL" clId="{C0A8F531-915F-5A4A-ABB2-5CC8E5AAEA7B}" dt="2024-04-25T05:55:04.479" v="807" actId="26606"/>
        <pc:sldMkLst>
          <pc:docMk/>
          <pc:sldMk cId="775264556" sldId="257"/>
        </pc:sldMkLst>
        <pc:spChg chg="del mod">
          <ac:chgData name="Mads Malthe Rifbjerg Søvndal" userId="1b58d0a7-33ec-4aeb-9712-69ec82eb12ff" providerId="ADAL" clId="{C0A8F531-915F-5A4A-ABB2-5CC8E5AAEA7B}" dt="2024-04-25T05:55:04.479" v="807" actId="26606"/>
          <ac:spMkLst>
            <pc:docMk/>
            <pc:sldMk cId="775264556" sldId="257"/>
            <ac:spMk id="3" creationId="{141A0E6A-FB03-BB1B-EEF2-003DFCD4A984}"/>
          </ac:spMkLst>
        </pc:spChg>
        <pc:graphicFrameChg chg="add">
          <ac:chgData name="Mads Malthe Rifbjerg Søvndal" userId="1b58d0a7-33ec-4aeb-9712-69ec82eb12ff" providerId="ADAL" clId="{C0A8F531-915F-5A4A-ABB2-5CC8E5AAEA7B}" dt="2024-04-25T05:55:04.479" v="807" actId="26606"/>
          <ac:graphicFrameMkLst>
            <pc:docMk/>
            <pc:sldMk cId="775264556" sldId="257"/>
            <ac:graphicFrameMk id="5" creationId="{6E4A4E7E-20EA-65CC-B938-6B5488B35BD9}"/>
          </ac:graphicFrameMkLst>
        </pc:graphicFrameChg>
      </pc:sldChg>
      <pc:sldChg chg="addSp delSp modSp new mod setBg">
        <pc:chgData name="Mads Malthe Rifbjerg Søvndal" userId="1b58d0a7-33ec-4aeb-9712-69ec82eb12ff" providerId="ADAL" clId="{C0A8F531-915F-5A4A-ABB2-5CC8E5AAEA7B}" dt="2024-04-25T05:23:50.007" v="97" actId="14100"/>
        <pc:sldMkLst>
          <pc:docMk/>
          <pc:sldMk cId="1787108543" sldId="258"/>
        </pc:sldMkLst>
        <pc:spChg chg="mod">
          <ac:chgData name="Mads Malthe Rifbjerg Søvndal" userId="1b58d0a7-33ec-4aeb-9712-69ec82eb12ff" providerId="ADAL" clId="{C0A8F531-915F-5A4A-ABB2-5CC8E5AAEA7B}" dt="2024-04-25T05:23:33.637" v="90" actId="26606"/>
          <ac:spMkLst>
            <pc:docMk/>
            <pc:sldMk cId="1787108543" sldId="258"/>
            <ac:spMk id="2" creationId="{A3698E8A-91EC-1F6F-AFFA-899AF05D22E0}"/>
          </ac:spMkLst>
        </pc:spChg>
        <pc:spChg chg="del">
          <ac:chgData name="Mads Malthe Rifbjerg Søvndal" userId="1b58d0a7-33ec-4aeb-9712-69ec82eb12ff" providerId="ADAL" clId="{C0A8F531-915F-5A4A-ABB2-5CC8E5AAEA7B}" dt="2024-04-25T05:21:42.194" v="77" actId="478"/>
          <ac:spMkLst>
            <pc:docMk/>
            <pc:sldMk cId="1787108543" sldId="258"/>
            <ac:spMk id="3" creationId="{60B065EB-5E8F-512F-8ACC-53D6EE952468}"/>
          </ac:spMkLst>
        </pc:spChg>
        <pc:spChg chg="add del mod ord">
          <ac:chgData name="Mads Malthe Rifbjerg Søvndal" userId="1b58d0a7-33ec-4aeb-9712-69ec82eb12ff" providerId="ADAL" clId="{C0A8F531-915F-5A4A-ABB2-5CC8E5AAEA7B}" dt="2024-04-25T05:23:43.740" v="93"/>
          <ac:spMkLst>
            <pc:docMk/>
            <pc:sldMk cId="1787108543" sldId="258"/>
            <ac:spMk id="4" creationId="{1176C612-6187-6143-F63C-49FAC799B9C4}"/>
          </ac:spMkLst>
        </pc:spChg>
        <pc:spChg chg="add">
          <ac:chgData name="Mads Malthe Rifbjerg Søvndal" userId="1b58d0a7-33ec-4aeb-9712-69ec82eb12ff" providerId="ADAL" clId="{C0A8F531-915F-5A4A-ABB2-5CC8E5AAEA7B}" dt="2024-04-25T05:23:33.637" v="90" actId="26606"/>
          <ac:spMkLst>
            <pc:docMk/>
            <pc:sldMk cId="1787108543" sldId="258"/>
            <ac:spMk id="1039" creationId="{928F64C6-FE22-4FC1-A763-DFCC514811BD}"/>
          </ac:spMkLst>
        </pc:spChg>
        <pc:picChg chg="add mod ord">
          <ac:chgData name="Mads Malthe Rifbjerg Søvndal" userId="1b58d0a7-33ec-4aeb-9712-69ec82eb12ff" providerId="ADAL" clId="{C0A8F531-915F-5A4A-ABB2-5CC8E5AAEA7B}" dt="2024-04-25T05:23:33.637" v="90" actId="26606"/>
          <ac:picMkLst>
            <pc:docMk/>
            <pc:sldMk cId="1787108543" sldId="258"/>
            <ac:picMk id="1026" creationId="{98E64BF2-D456-97E5-FC99-21F7E613B709}"/>
          </ac:picMkLst>
        </pc:picChg>
        <pc:picChg chg="add mod ord">
          <ac:chgData name="Mads Malthe Rifbjerg Søvndal" userId="1b58d0a7-33ec-4aeb-9712-69ec82eb12ff" providerId="ADAL" clId="{C0A8F531-915F-5A4A-ABB2-5CC8E5AAEA7B}" dt="2024-04-25T05:23:50.007" v="97" actId="14100"/>
          <ac:picMkLst>
            <pc:docMk/>
            <pc:sldMk cId="1787108543" sldId="258"/>
            <ac:picMk id="1028" creationId="{B1195E29-217B-9926-FE78-ED71E6B147E6}"/>
          </ac:picMkLst>
        </pc:picChg>
        <pc:picChg chg="add mod">
          <ac:chgData name="Mads Malthe Rifbjerg Søvndal" userId="1b58d0a7-33ec-4aeb-9712-69ec82eb12ff" providerId="ADAL" clId="{C0A8F531-915F-5A4A-ABB2-5CC8E5AAEA7B}" dt="2024-04-25T05:23:42.056" v="91" actId="14100"/>
          <ac:picMkLst>
            <pc:docMk/>
            <pc:sldMk cId="1787108543" sldId="258"/>
            <ac:picMk id="1030" creationId="{1058C240-BBB9-C2E0-9A4E-37BAC4E4DD15}"/>
          </ac:picMkLst>
        </pc:picChg>
        <pc:picChg chg="add mod">
          <ac:chgData name="Mads Malthe Rifbjerg Søvndal" userId="1b58d0a7-33ec-4aeb-9712-69ec82eb12ff" providerId="ADAL" clId="{C0A8F531-915F-5A4A-ABB2-5CC8E5AAEA7B}" dt="2024-04-25T05:23:33.637" v="90" actId="26606"/>
          <ac:picMkLst>
            <pc:docMk/>
            <pc:sldMk cId="1787108543" sldId="258"/>
            <ac:picMk id="1032" creationId="{AFE831B6-6B4F-CB86-D025-64C973DE3EDB}"/>
          </ac:picMkLst>
        </pc:picChg>
        <pc:picChg chg="add mod">
          <ac:chgData name="Mads Malthe Rifbjerg Søvndal" userId="1b58d0a7-33ec-4aeb-9712-69ec82eb12ff" providerId="ADAL" clId="{C0A8F531-915F-5A4A-ABB2-5CC8E5AAEA7B}" dt="2024-04-25T05:23:33.637" v="90" actId="26606"/>
          <ac:picMkLst>
            <pc:docMk/>
            <pc:sldMk cId="1787108543" sldId="258"/>
            <ac:picMk id="1034" creationId="{41F989A4-26A8-C61C-267A-92914E6C0209}"/>
          </ac:picMkLst>
        </pc:picChg>
        <pc:cxnChg chg="add">
          <ac:chgData name="Mads Malthe Rifbjerg Søvndal" userId="1b58d0a7-33ec-4aeb-9712-69ec82eb12ff" providerId="ADAL" clId="{C0A8F531-915F-5A4A-ABB2-5CC8E5AAEA7B}" dt="2024-04-25T05:23:33.637" v="90" actId="26606"/>
          <ac:cxnSpMkLst>
            <pc:docMk/>
            <pc:sldMk cId="1787108543" sldId="258"/>
            <ac:cxnSpMk id="1041" creationId="{5C34627B-48E6-4F4D-B843-97717A86B490}"/>
          </ac:cxnSpMkLst>
        </pc:cxnChg>
      </pc:sldChg>
      <pc:sldChg chg="del">
        <pc:chgData name="Mads Malthe Rifbjerg Søvndal" userId="1b58d0a7-33ec-4aeb-9712-69ec82eb12ff" providerId="ADAL" clId="{C0A8F531-915F-5A4A-ABB2-5CC8E5AAEA7B}" dt="2024-04-25T05:21:33.468" v="43" actId="2696"/>
        <pc:sldMkLst>
          <pc:docMk/>
          <pc:sldMk cId="2718581566" sldId="258"/>
        </pc:sldMkLst>
      </pc:sldChg>
      <pc:sldChg chg="modSp new mod">
        <pc:chgData name="Mads Malthe Rifbjerg Søvndal" userId="1b58d0a7-33ec-4aeb-9712-69ec82eb12ff" providerId="ADAL" clId="{C0A8F531-915F-5A4A-ABB2-5CC8E5AAEA7B}" dt="2024-04-25T05:24:26.612" v="123" actId="20577"/>
        <pc:sldMkLst>
          <pc:docMk/>
          <pc:sldMk cId="346338503" sldId="259"/>
        </pc:sldMkLst>
        <pc:spChg chg="mod">
          <ac:chgData name="Mads Malthe Rifbjerg Søvndal" userId="1b58d0a7-33ec-4aeb-9712-69ec82eb12ff" providerId="ADAL" clId="{C0A8F531-915F-5A4A-ABB2-5CC8E5AAEA7B}" dt="2024-04-25T05:24:08.260" v="121" actId="20577"/>
          <ac:spMkLst>
            <pc:docMk/>
            <pc:sldMk cId="346338503" sldId="259"/>
            <ac:spMk id="2" creationId="{0FDEC532-E53C-DB80-D402-3A9DCF588AA1}"/>
          </ac:spMkLst>
        </pc:spChg>
        <pc:spChg chg="mod">
          <ac:chgData name="Mads Malthe Rifbjerg Søvndal" userId="1b58d0a7-33ec-4aeb-9712-69ec82eb12ff" providerId="ADAL" clId="{C0A8F531-915F-5A4A-ABB2-5CC8E5AAEA7B}" dt="2024-04-25T05:24:26.612" v="123" actId="20577"/>
          <ac:spMkLst>
            <pc:docMk/>
            <pc:sldMk cId="346338503" sldId="259"/>
            <ac:spMk id="3" creationId="{0C3DD56F-0DE5-82A6-E7A0-4F74CA8A590F}"/>
          </ac:spMkLst>
        </pc:spChg>
      </pc:sldChg>
      <pc:sldChg chg="del">
        <pc:chgData name="Mads Malthe Rifbjerg Søvndal" userId="1b58d0a7-33ec-4aeb-9712-69ec82eb12ff" providerId="ADAL" clId="{C0A8F531-915F-5A4A-ABB2-5CC8E5AAEA7B}" dt="2024-04-25T05:21:33.979" v="44" actId="2696"/>
        <pc:sldMkLst>
          <pc:docMk/>
          <pc:sldMk cId="808756174" sldId="259"/>
        </pc:sldMkLst>
      </pc:sldChg>
      <pc:sldChg chg="del">
        <pc:chgData name="Mads Malthe Rifbjerg Søvndal" userId="1b58d0a7-33ec-4aeb-9712-69ec82eb12ff" providerId="ADAL" clId="{C0A8F531-915F-5A4A-ABB2-5CC8E5AAEA7B}" dt="2024-04-25T05:21:34.640" v="45" actId="2696"/>
        <pc:sldMkLst>
          <pc:docMk/>
          <pc:sldMk cId="344101690" sldId="260"/>
        </pc:sldMkLst>
      </pc:sldChg>
      <pc:sldChg chg="addSp delSp modSp new mod">
        <pc:chgData name="Mads Malthe Rifbjerg Søvndal" userId="1b58d0a7-33ec-4aeb-9712-69ec82eb12ff" providerId="ADAL" clId="{C0A8F531-915F-5A4A-ABB2-5CC8E5AAEA7B}" dt="2024-04-25T05:26:20.939" v="169" actId="1076"/>
        <pc:sldMkLst>
          <pc:docMk/>
          <pc:sldMk cId="695122045" sldId="260"/>
        </pc:sldMkLst>
        <pc:spChg chg="mod">
          <ac:chgData name="Mads Malthe Rifbjerg Søvndal" userId="1b58d0a7-33ec-4aeb-9712-69ec82eb12ff" providerId="ADAL" clId="{C0A8F531-915F-5A4A-ABB2-5CC8E5AAEA7B}" dt="2024-04-25T05:24:32.019" v="147" actId="20577"/>
          <ac:spMkLst>
            <pc:docMk/>
            <pc:sldMk cId="695122045" sldId="260"/>
            <ac:spMk id="2" creationId="{04296AAD-F67E-561D-D5C6-2376793AA5C1}"/>
          </ac:spMkLst>
        </pc:spChg>
        <pc:spChg chg="del">
          <ac:chgData name="Mads Malthe Rifbjerg Søvndal" userId="1b58d0a7-33ec-4aeb-9712-69ec82eb12ff" providerId="ADAL" clId="{C0A8F531-915F-5A4A-ABB2-5CC8E5AAEA7B}" dt="2024-04-25T05:25:33.635" v="148" actId="478"/>
          <ac:spMkLst>
            <pc:docMk/>
            <pc:sldMk cId="695122045" sldId="260"/>
            <ac:spMk id="3" creationId="{8C683D99-CD4D-825E-2D06-EF3830EFB01F}"/>
          </ac:spMkLst>
        </pc:spChg>
        <pc:picChg chg="add mod">
          <ac:chgData name="Mads Malthe Rifbjerg Søvndal" userId="1b58d0a7-33ec-4aeb-9712-69ec82eb12ff" providerId="ADAL" clId="{C0A8F531-915F-5A4A-ABB2-5CC8E5AAEA7B}" dt="2024-04-25T05:26:17.181" v="167" actId="1076"/>
          <ac:picMkLst>
            <pc:docMk/>
            <pc:sldMk cId="695122045" sldId="260"/>
            <ac:picMk id="5" creationId="{7AFE48B9-654D-F7A6-7EA6-68835FCEDE81}"/>
          </ac:picMkLst>
        </pc:picChg>
        <pc:picChg chg="add mod">
          <ac:chgData name="Mads Malthe Rifbjerg Søvndal" userId="1b58d0a7-33ec-4aeb-9712-69ec82eb12ff" providerId="ADAL" clId="{C0A8F531-915F-5A4A-ABB2-5CC8E5AAEA7B}" dt="2024-04-25T05:26:20.939" v="169" actId="1076"/>
          <ac:picMkLst>
            <pc:docMk/>
            <pc:sldMk cId="695122045" sldId="260"/>
            <ac:picMk id="7" creationId="{0B7C7541-36EA-F632-9775-4051FBEF336B}"/>
          </ac:picMkLst>
        </pc:picChg>
      </pc:sldChg>
      <pc:sldChg chg="del">
        <pc:chgData name="Mads Malthe Rifbjerg Søvndal" userId="1b58d0a7-33ec-4aeb-9712-69ec82eb12ff" providerId="ADAL" clId="{C0A8F531-915F-5A4A-ABB2-5CC8E5AAEA7B}" dt="2024-04-25T05:21:32.926" v="42" actId="2696"/>
        <pc:sldMkLst>
          <pc:docMk/>
          <pc:sldMk cId="2977721053" sldId="261"/>
        </pc:sldMkLst>
      </pc:sldChg>
      <pc:sldChg chg="addSp delSp modSp new mod">
        <pc:chgData name="Mads Malthe Rifbjerg Søvndal" userId="1b58d0a7-33ec-4aeb-9712-69ec82eb12ff" providerId="ADAL" clId="{C0A8F531-915F-5A4A-ABB2-5CC8E5AAEA7B}" dt="2024-04-25T05:39:31.157" v="671" actId="14100"/>
        <pc:sldMkLst>
          <pc:docMk/>
          <pc:sldMk cId="3458831371" sldId="261"/>
        </pc:sldMkLst>
        <pc:spChg chg="del">
          <ac:chgData name="Mads Malthe Rifbjerg Søvndal" userId="1b58d0a7-33ec-4aeb-9712-69ec82eb12ff" providerId="ADAL" clId="{C0A8F531-915F-5A4A-ABB2-5CC8E5AAEA7B}" dt="2024-04-25T05:29:28.031" v="174" actId="478"/>
          <ac:spMkLst>
            <pc:docMk/>
            <pc:sldMk cId="3458831371" sldId="261"/>
            <ac:spMk id="2" creationId="{77525E0F-0B15-F3DD-C073-4245BD939D84}"/>
          </ac:spMkLst>
        </pc:spChg>
        <pc:spChg chg="del">
          <ac:chgData name="Mads Malthe Rifbjerg Søvndal" userId="1b58d0a7-33ec-4aeb-9712-69ec82eb12ff" providerId="ADAL" clId="{C0A8F531-915F-5A4A-ABB2-5CC8E5AAEA7B}" dt="2024-04-25T05:29:25.754" v="171"/>
          <ac:spMkLst>
            <pc:docMk/>
            <pc:sldMk cId="3458831371" sldId="261"/>
            <ac:spMk id="3" creationId="{D485E780-2AC4-5A1C-9C79-98228EFCF221}"/>
          </ac:spMkLst>
        </pc:spChg>
        <pc:picChg chg="add mod">
          <ac:chgData name="Mads Malthe Rifbjerg Søvndal" userId="1b58d0a7-33ec-4aeb-9712-69ec82eb12ff" providerId="ADAL" clId="{C0A8F531-915F-5A4A-ABB2-5CC8E5AAEA7B}" dt="2024-04-25T05:39:23.558" v="668" actId="1076"/>
          <ac:picMkLst>
            <pc:docMk/>
            <pc:sldMk cId="3458831371" sldId="261"/>
            <ac:picMk id="5" creationId="{691300FB-51C1-8EC6-764A-01609F9B48F9}"/>
          </ac:picMkLst>
        </pc:picChg>
        <pc:picChg chg="add mod">
          <ac:chgData name="Mads Malthe Rifbjerg Søvndal" userId="1b58d0a7-33ec-4aeb-9712-69ec82eb12ff" providerId="ADAL" clId="{C0A8F531-915F-5A4A-ABB2-5CC8E5AAEA7B}" dt="2024-04-25T05:39:31.157" v="671" actId="14100"/>
          <ac:picMkLst>
            <pc:docMk/>
            <pc:sldMk cId="3458831371" sldId="261"/>
            <ac:picMk id="7" creationId="{185B53E3-5EB1-EA74-A8AF-45A3BF5FAD20}"/>
          </ac:picMkLst>
        </pc:picChg>
      </pc:sldChg>
      <pc:sldChg chg="addSp delSp modSp new mod">
        <pc:chgData name="Mads Malthe Rifbjerg Søvndal" userId="1b58d0a7-33ec-4aeb-9712-69ec82eb12ff" providerId="ADAL" clId="{C0A8F531-915F-5A4A-ABB2-5CC8E5AAEA7B}" dt="2024-04-25T05:37:15.268" v="559" actId="20577"/>
        <pc:sldMkLst>
          <pc:docMk/>
          <pc:sldMk cId="455007195" sldId="262"/>
        </pc:sldMkLst>
        <pc:spChg chg="add del mod">
          <ac:chgData name="Mads Malthe Rifbjerg Søvndal" userId="1b58d0a7-33ec-4aeb-9712-69ec82eb12ff" providerId="ADAL" clId="{C0A8F531-915F-5A4A-ABB2-5CC8E5AAEA7B}" dt="2024-04-25T05:30:21.155" v="244" actId="20577"/>
          <ac:spMkLst>
            <pc:docMk/>
            <pc:sldMk cId="455007195" sldId="262"/>
            <ac:spMk id="2" creationId="{317A876D-9546-5DD7-0CB9-15A5EFCA9FF9}"/>
          </ac:spMkLst>
        </pc:spChg>
        <pc:spChg chg="del">
          <ac:chgData name="Mads Malthe Rifbjerg Søvndal" userId="1b58d0a7-33ec-4aeb-9712-69ec82eb12ff" providerId="ADAL" clId="{C0A8F531-915F-5A4A-ABB2-5CC8E5AAEA7B}" dt="2024-04-25T05:30:00.345" v="181" actId="478"/>
          <ac:spMkLst>
            <pc:docMk/>
            <pc:sldMk cId="455007195" sldId="262"/>
            <ac:spMk id="3" creationId="{DD798797-30ED-5374-BC95-ADCB397B8E97}"/>
          </ac:spMkLst>
        </pc:spChg>
        <pc:spChg chg="add del mod">
          <ac:chgData name="Mads Malthe Rifbjerg Søvndal" userId="1b58d0a7-33ec-4aeb-9712-69ec82eb12ff" providerId="ADAL" clId="{C0A8F531-915F-5A4A-ABB2-5CC8E5AAEA7B}" dt="2024-04-25T05:32:22.780" v="458"/>
          <ac:spMkLst>
            <pc:docMk/>
            <pc:sldMk cId="455007195" sldId="262"/>
            <ac:spMk id="6" creationId="{9859FD75-4160-7C95-8F54-4DB9735E6344}"/>
          </ac:spMkLst>
        </pc:spChg>
        <pc:spChg chg="add mod">
          <ac:chgData name="Mads Malthe Rifbjerg Søvndal" userId="1b58d0a7-33ec-4aeb-9712-69ec82eb12ff" providerId="ADAL" clId="{C0A8F531-915F-5A4A-ABB2-5CC8E5AAEA7B}" dt="2024-04-25T05:37:15.268" v="559" actId="20577"/>
          <ac:spMkLst>
            <pc:docMk/>
            <pc:sldMk cId="455007195" sldId="262"/>
            <ac:spMk id="7" creationId="{B895431D-4FC0-23C1-A214-0DAAD30380E5}"/>
          </ac:spMkLst>
        </pc:spChg>
        <pc:picChg chg="add mod">
          <ac:chgData name="Mads Malthe Rifbjerg Søvndal" userId="1b58d0a7-33ec-4aeb-9712-69ec82eb12ff" providerId="ADAL" clId="{C0A8F531-915F-5A4A-ABB2-5CC8E5AAEA7B}" dt="2024-04-25T05:30:24.969" v="246" actId="1076"/>
          <ac:picMkLst>
            <pc:docMk/>
            <pc:sldMk cId="455007195" sldId="262"/>
            <ac:picMk id="5" creationId="{6824C1F3-6402-25A3-91DC-2C8C88E3CC0F}"/>
          </ac:picMkLst>
        </pc:picChg>
      </pc:sldChg>
      <pc:sldChg chg="addSp delSp modSp new mod">
        <pc:chgData name="Mads Malthe Rifbjerg Søvndal" userId="1b58d0a7-33ec-4aeb-9712-69ec82eb12ff" providerId="ADAL" clId="{C0A8F531-915F-5A4A-ABB2-5CC8E5AAEA7B}" dt="2024-04-25T05:38:46.799" v="663" actId="2161"/>
        <pc:sldMkLst>
          <pc:docMk/>
          <pc:sldMk cId="4133994767" sldId="263"/>
        </pc:sldMkLst>
        <pc:spChg chg="mod">
          <ac:chgData name="Mads Malthe Rifbjerg Søvndal" userId="1b58d0a7-33ec-4aeb-9712-69ec82eb12ff" providerId="ADAL" clId="{C0A8F531-915F-5A4A-ABB2-5CC8E5AAEA7B}" dt="2024-04-25T05:38:08.966" v="608" actId="403"/>
          <ac:spMkLst>
            <pc:docMk/>
            <pc:sldMk cId="4133994767" sldId="263"/>
            <ac:spMk id="2" creationId="{9C72C135-053C-C3B4-FBD0-B7C294797652}"/>
          </ac:spMkLst>
        </pc:spChg>
        <pc:spChg chg="del">
          <ac:chgData name="Mads Malthe Rifbjerg Søvndal" userId="1b58d0a7-33ec-4aeb-9712-69ec82eb12ff" providerId="ADAL" clId="{C0A8F531-915F-5A4A-ABB2-5CC8E5AAEA7B}" dt="2024-04-25T05:38:10.493" v="609" actId="478"/>
          <ac:spMkLst>
            <pc:docMk/>
            <pc:sldMk cId="4133994767" sldId="263"/>
            <ac:spMk id="3" creationId="{FC14518D-70DB-A912-8DED-DE6EBE91ECD4}"/>
          </ac:spMkLst>
        </pc:spChg>
        <pc:graphicFrameChg chg="add mod modGraphic">
          <ac:chgData name="Mads Malthe Rifbjerg Søvndal" userId="1b58d0a7-33ec-4aeb-9712-69ec82eb12ff" providerId="ADAL" clId="{C0A8F531-915F-5A4A-ABB2-5CC8E5AAEA7B}" dt="2024-04-25T05:38:46.799" v="663" actId="2161"/>
          <ac:graphicFrameMkLst>
            <pc:docMk/>
            <pc:sldMk cId="4133994767" sldId="263"/>
            <ac:graphicFrameMk id="4" creationId="{2CFED998-B107-662F-2E15-68D7DC8E3C47}"/>
          </ac:graphicFrameMkLst>
        </pc:graphicFrameChg>
      </pc:sldChg>
      <pc:sldChg chg="addSp delSp modSp new mod modNotesTx">
        <pc:chgData name="Mads Malthe Rifbjerg Søvndal" userId="1b58d0a7-33ec-4aeb-9712-69ec82eb12ff" providerId="ADAL" clId="{C0A8F531-915F-5A4A-ABB2-5CC8E5AAEA7B}" dt="2024-04-25T06:00:22.256" v="885"/>
        <pc:sldMkLst>
          <pc:docMk/>
          <pc:sldMk cId="2629398133" sldId="264"/>
        </pc:sldMkLst>
        <pc:spChg chg="mod">
          <ac:chgData name="Mads Malthe Rifbjerg Søvndal" userId="1b58d0a7-33ec-4aeb-9712-69ec82eb12ff" providerId="ADAL" clId="{C0A8F531-915F-5A4A-ABB2-5CC8E5AAEA7B}" dt="2024-04-25T05:59:42.955" v="880" actId="27636"/>
          <ac:spMkLst>
            <pc:docMk/>
            <pc:sldMk cId="2629398133" sldId="264"/>
            <ac:spMk id="2" creationId="{7D575568-0303-29DD-F225-3C09A28F58EB}"/>
          </ac:spMkLst>
        </pc:spChg>
        <pc:spChg chg="del">
          <ac:chgData name="Mads Malthe Rifbjerg Søvndal" userId="1b58d0a7-33ec-4aeb-9712-69ec82eb12ff" providerId="ADAL" clId="{C0A8F531-915F-5A4A-ABB2-5CC8E5AAEA7B}" dt="2024-04-25T05:57:03.581" v="809" actId="478"/>
          <ac:spMkLst>
            <pc:docMk/>
            <pc:sldMk cId="2629398133" sldId="264"/>
            <ac:spMk id="3" creationId="{F40F2DC4-BA23-102A-D160-4492CA8B0A7D}"/>
          </ac:spMkLst>
        </pc:spChg>
        <pc:picChg chg="add mod">
          <ac:chgData name="Mads Malthe Rifbjerg Søvndal" userId="1b58d0a7-33ec-4aeb-9712-69ec82eb12ff" providerId="ADAL" clId="{C0A8F531-915F-5A4A-ABB2-5CC8E5AAEA7B}" dt="2024-04-25T05:59:48.350" v="882" actId="1076"/>
          <ac:picMkLst>
            <pc:docMk/>
            <pc:sldMk cId="2629398133" sldId="264"/>
            <ac:picMk id="5" creationId="{140AFAD4-A364-851A-EA73-2A9B530F8EE4}"/>
          </ac:picMkLst>
        </pc:picChg>
        <pc:picChg chg="add mod">
          <ac:chgData name="Mads Malthe Rifbjerg Søvndal" userId="1b58d0a7-33ec-4aeb-9712-69ec82eb12ff" providerId="ADAL" clId="{C0A8F531-915F-5A4A-ABB2-5CC8E5AAEA7B}" dt="2024-04-25T05:59:44.948" v="881" actId="1076"/>
          <ac:picMkLst>
            <pc:docMk/>
            <pc:sldMk cId="2629398133" sldId="264"/>
            <ac:picMk id="7" creationId="{7E1A1E29-3E42-ECF3-291D-FF6D2B5B7141}"/>
          </ac:picMkLst>
        </pc:picChg>
      </pc:sldChg>
      <pc:sldChg chg="new del">
        <pc:chgData name="Mads Malthe Rifbjerg Søvndal" userId="1b58d0a7-33ec-4aeb-9712-69ec82eb12ff" providerId="ADAL" clId="{C0A8F531-915F-5A4A-ABB2-5CC8E5AAEA7B}" dt="2024-04-25T05:52:55.025" v="673" actId="680"/>
        <pc:sldMkLst>
          <pc:docMk/>
          <pc:sldMk cId="3027939196" sldId="264"/>
        </pc:sldMkLst>
      </pc:sldChg>
    </pc:docChg>
  </pc:docChgLst>
  <pc:docChgLst>
    <pc:chgData name="Mads Malthe Rifbjerg Søvndal" userId="1b58d0a7-33ec-4aeb-9712-69ec82eb12ff" providerId="ADAL" clId="{53D218AF-A521-2C4A-B5FD-AE801C63A0E1}"/>
    <pc:docChg chg="custSel addSld delSld modSld addMainMaster delMainMaster">
      <pc:chgData name="Mads Malthe Rifbjerg Søvndal" userId="1b58d0a7-33ec-4aeb-9712-69ec82eb12ff" providerId="ADAL" clId="{53D218AF-A521-2C4A-B5FD-AE801C63A0E1}" dt="2024-04-10T08:54:30.642" v="55" actId="26606"/>
      <pc:docMkLst>
        <pc:docMk/>
      </pc:docMkLst>
      <pc:sldChg chg="modSp del">
        <pc:chgData name="Mads Malthe Rifbjerg Søvndal" userId="1b58d0a7-33ec-4aeb-9712-69ec82eb12ff" providerId="ADAL" clId="{53D218AF-A521-2C4A-B5FD-AE801C63A0E1}" dt="2024-04-10T08:50:49.174" v="1" actId="2696"/>
        <pc:sldMkLst>
          <pc:docMk/>
          <pc:sldMk cId="1725006343" sldId="256"/>
        </pc:sldMkLst>
        <pc:spChg chg="mod">
          <ac:chgData name="Mads Malthe Rifbjerg Søvndal" userId="1b58d0a7-33ec-4aeb-9712-69ec82eb12ff" providerId="ADAL" clId="{53D218AF-A521-2C4A-B5FD-AE801C63A0E1}" dt="2024-04-10T08:50:47.707" v="0" actId="20577"/>
          <ac:spMkLst>
            <pc:docMk/>
            <pc:sldMk cId="1725006343" sldId="256"/>
            <ac:spMk id="2" creationId="{858614AB-DA65-FD88-EFCF-5B1C681CB289}"/>
          </ac:spMkLst>
        </pc:spChg>
      </pc:sldChg>
      <pc:sldChg chg="addSp delSp modSp new mod setBg modClrScheme addAnim delDesignElem chgLayout">
        <pc:chgData name="Mads Malthe Rifbjerg Søvndal" userId="1b58d0a7-33ec-4aeb-9712-69ec82eb12ff" providerId="ADAL" clId="{53D218AF-A521-2C4A-B5FD-AE801C63A0E1}" dt="2024-04-10T08:54:30.642" v="55" actId="26606"/>
        <pc:sldMkLst>
          <pc:docMk/>
          <pc:sldMk cId="3483041225" sldId="256"/>
        </pc:sldMkLst>
        <pc:spChg chg="mod ord">
          <ac:chgData name="Mads Malthe Rifbjerg Søvndal" userId="1b58d0a7-33ec-4aeb-9712-69ec82eb12ff" providerId="ADAL" clId="{53D218AF-A521-2C4A-B5FD-AE801C63A0E1}" dt="2024-04-10T08:54:30.642" v="55" actId="26606"/>
          <ac:spMkLst>
            <pc:docMk/>
            <pc:sldMk cId="3483041225" sldId="256"/>
            <ac:spMk id="2" creationId="{67BA740B-C8F1-AF03-55B7-87198B1F62B6}"/>
          </ac:spMkLst>
        </pc:spChg>
        <pc:spChg chg="del">
          <ac:chgData name="Mads Malthe Rifbjerg Søvndal" userId="1b58d0a7-33ec-4aeb-9712-69ec82eb12ff" providerId="ADAL" clId="{53D218AF-A521-2C4A-B5FD-AE801C63A0E1}" dt="2024-04-10T08:53:25.584" v="44" actId="478"/>
          <ac:spMkLst>
            <pc:docMk/>
            <pc:sldMk cId="3483041225" sldId="256"/>
            <ac:spMk id="3" creationId="{F47D4541-EF9B-370D-6B9A-63669EF7E999}"/>
          </ac:spMkLst>
        </pc:spChg>
        <pc:spChg chg="add">
          <ac:chgData name="Mads Malthe Rifbjerg Søvndal" userId="1b58d0a7-33ec-4aeb-9712-69ec82eb12ff" providerId="ADAL" clId="{53D218AF-A521-2C4A-B5FD-AE801C63A0E1}" dt="2024-04-10T08:54:30.642" v="55" actId="26606"/>
          <ac:spMkLst>
            <pc:docMk/>
            <pc:sldMk cId="3483041225" sldId="256"/>
            <ac:spMk id="1029" creationId="{37C89E4B-3C9F-44B9-8B86-D9E3D112D8EC}"/>
          </ac:spMkLst>
        </pc:spChg>
        <pc:spChg chg="add del">
          <ac:chgData name="Mads Malthe Rifbjerg Søvndal" userId="1b58d0a7-33ec-4aeb-9712-69ec82eb12ff" providerId="ADAL" clId="{53D218AF-A521-2C4A-B5FD-AE801C63A0E1}" dt="2024-04-10T08:54:24.037" v="53"/>
          <ac:spMkLst>
            <pc:docMk/>
            <pc:sldMk cId="3483041225" sldId="256"/>
            <ac:spMk id="1031" creationId="{37FDDF72-DE39-4F99-A3C1-DD9D7815D7DB}"/>
          </ac:spMkLst>
        </pc:spChg>
        <pc:spChg chg="add del">
          <ac:chgData name="Mads Malthe Rifbjerg Søvndal" userId="1b58d0a7-33ec-4aeb-9712-69ec82eb12ff" providerId="ADAL" clId="{53D218AF-A521-2C4A-B5FD-AE801C63A0E1}" dt="2024-04-10T08:54:24.037" v="53"/>
          <ac:spMkLst>
            <pc:docMk/>
            <pc:sldMk cId="3483041225" sldId="256"/>
            <ac:spMk id="1033" creationId="{5E4ECE80-3AD1-450C-B62A-98788F193948}"/>
          </ac:spMkLst>
        </pc:spChg>
        <pc:spChg chg="add del">
          <ac:chgData name="Mads Malthe Rifbjerg Søvndal" userId="1b58d0a7-33ec-4aeb-9712-69ec82eb12ff" providerId="ADAL" clId="{53D218AF-A521-2C4A-B5FD-AE801C63A0E1}" dt="2024-04-10T08:54:24.037" v="53"/>
          <ac:spMkLst>
            <pc:docMk/>
            <pc:sldMk cId="3483041225" sldId="256"/>
            <ac:spMk id="1035" creationId="{C4056FD6-9767-4B1A-ACC2-9883F6A5B86D}"/>
          </ac:spMkLst>
        </pc:spChg>
        <pc:picChg chg="add mod">
          <ac:chgData name="Mads Malthe Rifbjerg Søvndal" userId="1b58d0a7-33ec-4aeb-9712-69ec82eb12ff" providerId="ADAL" clId="{53D218AF-A521-2C4A-B5FD-AE801C63A0E1}" dt="2024-04-10T08:54:30.642" v="55" actId="26606"/>
          <ac:picMkLst>
            <pc:docMk/>
            <pc:sldMk cId="3483041225" sldId="256"/>
            <ac:picMk id="1026" creationId="{5AE4E329-1D84-DADA-2DBE-B96DCC9DA579}"/>
          </ac:picMkLst>
        </pc:picChg>
        <pc:picChg chg="add del">
          <ac:chgData name="Mads Malthe Rifbjerg Søvndal" userId="1b58d0a7-33ec-4aeb-9712-69ec82eb12ff" providerId="ADAL" clId="{53D218AF-A521-2C4A-B5FD-AE801C63A0E1}" dt="2024-04-10T08:53:12.002" v="42" actId="478"/>
          <ac:picMkLst>
            <pc:docMk/>
            <pc:sldMk cId="3483041225" sldId="256"/>
            <ac:picMk id="1028" creationId="{964A6090-B506-FB07-1777-B8169287C1F2}"/>
          </ac:picMkLst>
        </pc:picChg>
        <pc:cxnChg chg="add">
          <ac:chgData name="Mads Malthe Rifbjerg Søvndal" userId="1b58d0a7-33ec-4aeb-9712-69ec82eb12ff" providerId="ADAL" clId="{53D218AF-A521-2C4A-B5FD-AE801C63A0E1}" dt="2024-04-10T08:54:30.642" v="55" actId="26606"/>
          <ac:cxnSpMkLst>
            <pc:docMk/>
            <pc:sldMk cId="3483041225" sldId="256"/>
            <ac:cxnSpMk id="1030" creationId="{AA2EAA10-076F-46BD-8F0F-B9A2FB77A85C}"/>
          </ac:cxnSpMkLst>
        </pc:cxnChg>
        <pc:cxnChg chg="add">
          <ac:chgData name="Mads Malthe Rifbjerg Søvndal" userId="1b58d0a7-33ec-4aeb-9712-69ec82eb12ff" providerId="ADAL" clId="{53D218AF-A521-2C4A-B5FD-AE801C63A0E1}" dt="2024-04-10T08:54:30.642" v="55" actId="26606"/>
          <ac:cxnSpMkLst>
            <pc:docMk/>
            <pc:sldMk cId="3483041225" sldId="256"/>
            <ac:cxnSpMk id="1032" creationId="{D891E407-403B-4764-86C9-33A56D3BCAA3}"/>
          </ac:cxnSpMkLst>
        </pc:cxnChg>
      </pc:sldChg>
      <pc:sldChg chg="modSp new">
        <pc:chgData name="Mads Malthe Rifbjerg Søvndal" userId="1b58d0a7-33ec-4aeb-9712-69ec82eb12ff" providerId="ADAL" clId="{53D218AF-A521-2C4A-B5FD-AE801C63A0E1}" dt="2024-04-10T08:54:24.037" v="53"/>
        <pc:sldMkLst>
          <pc:docMk/>
          <pc:sldMk cId="775264556" sldId="257"/>
        </pc:sldMkLst>
        <pc:spChg chg="mod">
          <ac:chgData name="Mads Malthe Rifbjerg Søvndal" userId="1b58d0a7-33ec-4aeb-9712-69ec82eb12ff" providerId="ADAL" clId="{53D218AF-A521-2C4A-B5FD-AE801C63A0E1}" dt="2024-04-10T08:54:24.037" v="53"/>
          <ac:spMkLst>
            <pc:docMk/>
            <pc:sldMk cId="775264556" sldId="257"/>
            <ac:spMk id="2" creationId="{B3B948AD-6781-7775-E98E-4734B2916A05}"/>
          </ac:spMkLst>
        </pc:spChg>
        <pc:spChg chg="mod">
          <ac:chgData name="Mads Malthe Rifbjerg Søvndal" userId="1b58d0a7-33ec-4aeb-9712-69ec82eb12ff" providerId="ADAL" clId="{53D218AF-A521-2C4A-B5FD-AE801C63A0E1}" dt="2024-04-10T08:54:24.037" v="53"/>
          <ac:spMkLst>
            <pc:docMk/>
            <pc:sldMk cId="775264556" sldId="257"/>
            <ac:spMk id="3" creationId="{141A0E6A-FB03-BB1B-EEF2-003DFCD4A984}"/>
          </ac:spMkLst>
        </pc:spChg>
      </pc:sldChg>
      <pc:sldMasterChg chg="del delSldLayout">
        <pc:chgData name="Mads Malthe Rifbjerg Søvndal" userId="1b58d0a7-33ec-4aeb-9712-69ec82eb12ff" providerId="ADAL" clId="{53D218AF-A521-2C4A-B5FD-AE801C63A0E1}" dt="2024-04-10T08:53:32.393" v="46" actId="26606"/>
        <pc:sldMasterMkLst>
          <pc:docMk/>
          <pc:sldMasterMk cId="1792463303" sldId="2147483648"/>
        </pc:sldMasterMkLst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1102516961" sldId="2147483649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786203662" sldId="2147483650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1741787175" sldId="2147483651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4145018673" sldId="2147483652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3015342987" sldId="2147483653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2129645011" sldId="2147483654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2372822483" sldId="2147483655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1811458393" sldId="2147483656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1892922144" sldId="2147483657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1984271037" sldId="2147483658"/>
          </pc:sldLayoutMkLst>
        </pc:sldLayoutChg>
        <pc:sldLayoutChg chg="del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792463303" sldId="2147483648"/>
            <pc:sldLayoutMk cId="883112637" sldId="2147483659"/>
          </pc:sldLayoutMkLst>
        </pc:sldLayoutChg>
      </pc:sldMasterChg>
      <pc:sldMasterChg chg="add addSldLayout">
        <pc:chgData name="Mads Malthe Rifbjerg Søvndal" userId="1b58d0a7-33ec-4aeb-9712-69ec82eb12ff" providerId="ADAL" clId="{53D218AF-A521-2C4A-B5FD-AE801C63A0E1}" dt="2024-04-10T08:53:32.393" v="46" actId="26606"/>
        <pc:sldMasterMkLst>
          <pc:docMk/>
          <pc:sldMasterMk cId="1354046413" sldId="2147483673"/>
        </pc:sldMasterMkLst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2389398974" sldId="2147483662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3805399328" sldId="2147483663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294723674" sldId="2147483664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4028597227" sldId="2147483665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4259156604" sldId="2147483666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2739085369" sldId="2147483667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3260336552" sldId="2147483668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3974221636" sldId="2147483669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3073696935" sldId="2147483670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2444698954" sldId="2147483671"/>
          </pc:sldLayoutMkLst>
        </pc:sldLayoutChg>
        <pc:sldLayoutChg chg="add">
          <pc:chgData name="Mads Malthe Rifbjerg Søvndal" userId="1b58d0a7-33ec-4aeb-9712-69ec82eb12ff" providerId="ADAL" clId="{53D218AF-A521-2C4A-B5FD-AE801C63A0E1}" dt="2024-04-10T08:53:32.393" v="46" actId="26606"/>
          <pc:sldLayoutMkLst>
            <pc:docMk/>
            <pc:sldMasterMk cId="1354046413" sldId="2147483673"/>
            <pc:sldLayoutMk cId="3246812" sldId="2147483672"/>
          </pc:sldLayoutMkLst>
        </pc:sldLayoutChg>
      </pc:sldMasterChg>
    </pc:docChg>
  </pc:docChgLst>
  <pc:docChgLst>
    <pc:chgData name="Mads Malthe Rifbjerg Søvndal MRS" userId="1b58d0a7-33ec-4aeb-9712-69ec82eb12ff" providerId="ADAL" clId="{53D218AF-A521-2C4A-B5FD-AE801C63A0E1}"/>
    <pc:docChg chg="undo custSel addSld modSld">
      <pc:chgData name="Mads Malthe Rifbjerg Søvndal MRS" userId="1b58d0a7-33ec-4aeb-9712-69ec82eb12ff" providerId="ADAL" clId="{53D218AF-A521-2C4A-B5FD-AE801C63A0E1}" dt="2024-04-22T15:59:04.570" v="640" actId="26606"/>
      <pc:docMkLst>
        <pc:docMk/>
      </pc:docMkLst>
      <pc:sldChg chg="modSp mod">
        <pc:chgData name="Mads Malthe Rifbjerg Søvndal MRS" userId="1b58d0a7-33ec-4aeb-9712-69ec82eb12ff" providerId="ADAL" clId="{53D218AF-A521-2C4A-B5FD-AE801C63A0E1}" dt="2024-04-22T15:41:49.849" v="486" actId="27636"/>
        <pc:sldMkLst>
          <pc:docMk/>
          <pc:sldMk cId="775264556" sldId="257"/>
        </pc:sldMkLst>
        <pc:spChg chg="mod">
          <ac:chgData name="Mads Malthe Rifbjerg Søvndal MRS" userId="1b58d0a7-33ec-4aeb-9712-69ec82eb12ff" providerId="ADAL" clId="{53D218AF-A521-2C4A-B5FD-AE801C63A0E1}" dt="2024-04-22T15:39:57.855" v="199" actId="20577"/>
          <ac:spMkLst>
            <pc:docMk/>
            <pc:sldMk cId="775264556" sldId="257"/>
            <ac:spMk id="2" creationId="{B3B948AD-6781-7775-E98E-4734B2916A05}"/>
          </ac:spMkLst>
        </pc:spChg>
        <pc:spChg chg="mod">
          <ac:chgData name="Mads Malthe Rifbjerg Søvndal MRS" userId="1b58d0a7-33ec-4aeb-9712-69ec82eb12ff" providerId="ADAL" clId="{53D218AF-A521-2C4A-B5FD-AE801C63A0E1}" dt="2024-04-22T15:41:49.849" v="486" actId="27636"/>
          <ac:spMkLst>
            <pc:docMk/>
            <pc:sldMk cId="775264556" sldId="257"/>
            <ac:spMk id="3" creationId="{141A0E6A-FB03-BB1B-EEF2-003DFCD4A984}"/>
          </ac:spMkLst>
        </pc:spChg>
      </pc:sldChg>
      <pc:sldChg chg="addSp delSp modSp new mod setBg">
        <pc:chgData name="Mads Malthe Rifbjerg Søvndal MRS" userId="1b58d0a7-33ec-4aeb-9712-69ec82eb12ff" providerId="ADAL" clId="{53D218AF-A521-2C4A-B5FD-AE801C63A0E1}" dt="2024-04-22T15:58:53.638" v="638" actId="26606"/>
        <pc:sldMkLst>
          <pc:docMk/>
          <pc:sldMk cId="2718581566" sldId="258"/>
        </pc:sldMkLst>
        <pc:spChg chg="mod">
          <ac:chgData name="Mads Malthe Rifbjerg Søvndal MRS" userId="1b58d0a7-33ec-4aeb-9712-69ec82eb12ff" providerId="ADAL" clId="{53D218AF-A521-2C4A-B5FD-AE801C63A0E1}" dt="2024-04-22T15:58:53.638" v="638" actId="26606"/>
          <ac:spMkLst>
            <pc:docMk/>
            <pc:sldMk cId="2718581566" sldId="258"/>
            <ac:spMk id="2" creationId="{BCFABF57-FBE8-052F-88CF-6FC1A2CA800D}"/>
          </ac:spMkLst>
        </pc:spChg>
        <pc:spChg chg="del mod">
          <ac:chgData name="Mads Malthe Rifbjerg Søvndal MRS" userId="1b58d0a7-33ec-4aeb-9712-69ec82eb12ff" providerId="ADAL" clId="{53D218AF-A521-2C4A-B5FD-AE801C63A0E1}" dt="2024-04-22T15:58:53.638" v="638" actId="26606"/>
          <ac:spMkLst>
            <pc:docMk/>
            <pc:sldMk cId="2718581566" sldId="258"/>
            <ac:spMk id="3" creationId="{C584DBFC-9637-3116-8A1D-C47818291AC8}"/>
          </ac:spMkLst>
        </pc:spChg>
        <pc:spChg chg="add">
          <ac:chgData name="Mads Malthe Rifbjerg Søvndal MRS" userId="1b58d0a7-33ec-4aeb-9712-69ec82eb12ff" providerId="ADAL" clId="{53D218AF-A521-2C4A-B5FD-AE801C63A0E1}" dt="2024-04-22T15:58:53.638" v="638" actId="26606"/>
          <ac:spMkLst>
            <pc:docMk/>
            <pc:sldMk cId="2718581566" sldId="258"/>
            <ac:spMk id="9" creationId="{2E442304-DDBD-4F7B-8017-36BCC863FB40}"/>
          </ac:spMkLst>
        </pc:spChg>
        <pc:spChg chg="add">
          <ac:chgData name="Mads Malthe Rifbjerg Søvndal MRS" userId="1b58d0a7-33ec-4aeb-9712-69ec82eb12ff" providerId="ADAL" clId="{53D218AF-A521-2C4A-B5FD-AE801C63A0E1}" dt="2024-04-22T15:58:53.638" v="638" actId="26606"/>
          <ac:spMkLst>
            <pc:docMk/>
            <pc:sldMk cId="2718581566" sldId="258"/>
            <ac:spMk id="11" creationId="{5E107275-3853-46FD-A241-DE4355A42675}"/>
          </ac:spMkLst>
        </pc:spChg>
        <pc:graphicFrameChg chg="add">
          <ac:chgData name="Mads Malthe Rifbjerg Søvndal MRS" userId="1b58d0a7-33ec-4aeb-9712-69ec82eb12ff" providerId="ADAL" clId="{53D218AF-A521-2C4A-B5FD-AE801C63A0E1}" dt="2024-04-22T15:58:53.638" v="638" actId="26606"/>
          <ac:graphicFrameMkLst>
            <pc:docMk/>
            <pc:sldMk cId="2718581566" sldId="258"/>
            <ac:graphicFrameMk id="5" creationId="{7B105BC8-A4D3-F049-A2FA-693AA8C5F4C4}"/>
          </ac:graphicFrameMkLst>
        </pc:graphicFrameChg>
      </pc:sldChg>
      <pc:sldChg chg="addSp delSp modSp new mod setBg">
        <pc:chgData name="Mads Malthe Rifbjerg Søvndal MRS" userId="1b58d0a7-33ec-4aeb-9712-69ec82eb12ff" providerId="ADAL" clId="{53D218AF-A521-2C4A-B5FD-AE801C63A0E1}" dt="2024-04-22T15:59:00.552" v="639" actId="26606"/>
        <pc:sldMkLst>
          <pc:docMk/>
          <pc:sldMk cId="808756174" sldId="259"/>
        </pc:sldMkLst>
        <pc:spChg chg="mod">
          <ac:chgData name="Mads Malthe Rifbjerg Søvndal MRS" userId="1b58d0a7-33ec-4aeb-9712-69ec82eb12ff" providerId="ADAL" clId="{53D218AF-A521-2C4A-B5FD-AE801C63A0E1}" dt="2024-04-22T15:59:00.552" v="639" actId="26606"/>
          <ac:spMkLst>
            <pc:docMk/>
            <pc:sldMk cId="808756174" sldId="259"/>
            <ac:spMk id="2" creationId="{5341820B-5CFA-80BD-2B20-3F230CB25DD7}"/>
          </ac:spMkLst>
        </pc:spChg>
        <pc:spChg chg="del mod">
          <ac:chgData name="Mads Malthe Rifbjerg Søvndal MRS" userId="1b58d0a7-33ec-4aeb-9712-69ec82eb12ff" providerId="ADAL" clId="{53D218AF-A521-2C4A-B5FD-AE801C63A0E1}" dt="2024-04-22T15:59:00.552" v="639" actId="26606"/>
          <ac:spMkLst>
            <pc:docMk/>
            <pc:sldMk cId="808756174" sldId="259"/>
            <ac:spMk id="3" creationId="{C9507EAE-0A5E-613B-1575-578D65FB3806}"/>
          </ac:spMkLst>
        </pc:spChg>
        <pc:spChg chg="add">
          <ac:chgData name="Mads Malthe Rifbjerg Søvndal MRS" userId="1b58d0a7-33ec-4aeb-9712-69ec82eb12ff" providerId="ADAL" clId="{53D218AF-A521-2C4A-B5FD-AE801C63A0E1}" dt="2024-04-22T15:59:00.552" v="639" actId="26606"/>
          <ac:spMkLst>
            <pc:docMk/>
            <pc:sldMk cId="808756174" sldId="259"/>
            <ac:spMk id="9" creationId="{2E442304-DDBD-4F7B-8017-36BCC863FB40}"/>
          </ac:spMkLst>
        </pc:spChg>
        <pc:spChg chg="add">
          <ac:chgData name="Mads Malthe Rifbjerg Søvndal MRS" userId="1b58d0a7-33ec-4aeb-9712-69ec82eb12ff" providerId="ADAL" clId="{53D218AF-A521-2C4A-B5FD-AE801C63A0E1}" dt="2024-04-22T15:59:00.552" v="639" actId="26606"/>
          <ac:spMkLst>
            <pc:docMk/>
            <pc:sldMk cId="808756174" sldId="259"/>
            <ac:spMk id="11" creationId="{5E107275-3853-46FD-A241-DE4355A42675}"/>
          </ac:spMkLst>
        </pc:spChg>
        <pc:graphicFrameChg chg="add">
          <ac:chgData name="Mads Malthe Rifbjerg Søvndal MRS" userId="1b58d0a7-33ec-4aeb-9712-69ec82eb12ff" providerId="ADAL" clId="{53D218AF-A521-2C4A-B5FD-AE801C63A0E1}" dt="2024-04-22T15:59:00.552" v="639" actId="26606"/>
          <ac:graphicFrameMkLst>
            <pc:docMk/>
            <pc:sldMk cId="808756174" sldId="259"/>
            <ac:graphicFrameMk id="5" creationId="{A0BA798E-86DD-40D3-CCDF-3DA506212B7A}"/>
          </ac:graphicFrameMkLst>
        </pc:graphicFrameChg>
      </pc:sldChg>
      <pc:sldChg chg="addSp delSp modSp new mod setBg">
        <pc:chgData name="Mads Malthe Rifbjerg Søvndal MRS" userId="1b58d0a7-33ec-4aeb-9712-69ec82eb12ff" providerId="ADAL" clId="{53D218AF-A521-2C4A-B5FD-AE801C63A0E1}" dt="2024-04-22T15:59:04.570" v="640" actId="26606"/>
        <pc:sldMkLst>
          <pc:docMk/>
          <pc:sldMk cId="344101690" sldId="260"/>
        </pc:sldMkLst>
        <pc:spChg chg="mod">
          <ac:chgData name="Mads Malthe Rifbjerg Søvndal MRS" userId="1b58d0a7-33ec-4aeb-9712-69ec82eb12ff" providerId="ADAL" clId="{53D218AF-A521-2C4A-B5FD-AE801C63A0E1}" dt="2024-04-22T15:59:04.570" v="640" actId="26606"/>
          <ac:spMkLst>
            <pc:docMk/>
            <pc:sldMk cId="344101690" sldId="260"/>
            <ac:spMk id="2" creationId="{0E3A37E2-661F-ECF4-B9E9-DAFF6757B426}"/>
          </ac:spMkLst>
        </pc:spChg>
        <pc:spChg chg="del mod">
          <ac:chgData name="Mads Malthe Rifbjerg Søvndal MRS" userId="1b58d0a7-33ec-4aeb-9712-69ec82eb12ff" providerId="ADAL" clId="{53D218AF-A521-2C4A-B5FD-AE801C63A0E1}" dt="2024-04-22T15:59:04.570" v="640" actId="26606"/>
          <ac:spMkLst>
            <pc:docMk/>
            <pc:sldMk cId="344101690" sldId="260"/>
            <ac:spMk id="3" creationId="{ACF391B1-6749-35C1-98CD-891314B739DA}"/>
          </ac:spMkLst>
        </pc:spChg>
        <pc:spChg chg="add">
          <ac:chgData name="Mads Malthe Rifbjerg Søvndal MRS" userId="1b58d0a7-33ec-4aeb-9712-69ec82eb12ff" providerId="ADAL" clId="{53D218AF-A521-2C4A-B5FD-AE801C63A0E1}" dt="2024-04-22T15:59:04.570" v="640" actId="26606"/>
          <ac:spMkLst>
            <pc:docMk/>
            <pc:sldMk cId="344101690" sldId="260"/>
            <ac:spMk id="9" creationId="{2E442304-DDBD-4F7B-8017-36BCC863FB40}"/>
          </ac:spMkLst>
        </pc:spChg>
        <pc:spChg chg="add">
          <ac:chgData name="Mads Malthe Rifbjerg Søvndal MRS" userId="1b58d0a7-33ec-4aeb-9712-69ec82eb12ff" providerId="ADAL" clId="{53D218AF-A521-2C4A-B5FD-AE801C63A0E1}" dt="2024-04-22T15:59:04.570" v="640" actId="26606"/>
          <ac:spMkLst>
            <pc:docMk/>
            <pc:sldMk cId="344101690" sldId="260"/>
            <ac:spMk id="11" creationId="{5E107275-3853-46FD-A241-DE4355A42675}"/>
          </ac:spMkLst>
        </pc:spChg>
        <pc:graphicFrameChg chg="add">
          <ac:chgData name="Mads Malthe Rifbjerg Søvndal MRS" userId="1b58d0a7-33ec-4aeb-9712-69ec82eb12ff" providerId="ADAL" clId="{53D218AF-A521-2C4A-B5FD-AE801C63A0E1}" dt="2024-04-22T15:59:04.570" v="640" actId="26606"/>
          <ac:graphicFrameMkLst>
            <pc:docMk/>
            <pc:sldMk cId="344101690" sldId="260"/>
            <ac:graphicFrameMk id="5" creationId="{0A17C689-BED9-E7E9-3B78-FAB20EE8306E}"/>
          </ac:graphicFrameMkLst>
        </pc:graphicFrameChg>
      </pc:sldChg>
      <pc:sldChg chg="modSp new mod">
        <pc:chgData name="Mads Malthe Rifbjerg Søvndal MRS" userId="1b58d0a7-33ec-4aeb-9712-69ec82eb12ff" providerId="ADAL" clId="{53D218AF-A521-2C4A-B5FD-AE801C63A0E1}" dt="2024-04-22T15:46:39.124" v="608" actId="20577"/>
        <pc:sldMkLst>
          <pc:docMk/>
          <pc:sldMk cId="2977721053" sldId="261"/>
        </pc:sldMkLst>
        <pc:spChg chg="mod">
          <ac:chgData name="Mads Malthe Rifbjerg Søvndal MRS" userId="1b58d0a7-33ec-4aeb-9712-69ec82eb12ff" providerId="ADAL" clId="{53D218AF-A521-2C4A-B5FD-AE801C63A0E1}" dt="2024-04-22T15:46:39.124" v="608" actId="20577"/>
          <ac:spMkLst>
            <pc:docMk/>
            <pc:sldMk cId="2977721053" sldId="261"/>
            <ac:spMk id="2" creationId="{B8FB4010-0D37-D5D7-ACA1-93A07D368501}"/>
          </ac:spMkLst>
        </pc:spChg>
        <pc:spChg chg="mod">
          <ac:chgData name="Mads Malthe Rifbjerg Søvndal MRS" userId="1b58d0a7-33ec-4aeb-9712-69ec82eb12ff" providerId="ADAL" clId="{53D218AF-A521-2C4A-B5FD-AE801C63A0E1}" dt="2024-04-22T15:46:25.902" v="537" actId="27636"/>
          <ac:spMkLst>
            <pc:docMk/>
            <pc:sldMk cId="2977721053" sldId="261"/>
            <ac:spMk id="3" creationId="{D0CD8D0B-BC4A-3A77-6086-10E9043CA1C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C81671-84D9-4308-AAAF-3200AD446F6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7BAB60-65BE-41B2-A3F2-BC48E5CB8339}">
      <dgm:prSet/>
      <dgm:spPr/>
      <dgm:t>
        <a:bodyPr/>
        <a:lstStyle/>
        <a:p>
          <a:r>
            <a:rPr lang="en-US" dirty="0" err="1"/>
            <a:t>Integrationsteorier</a:t>
          </a:r>
          <a:r>
            <a:rPr lang="en-US" dirty="0"/>
            <a:t> – opsamling  </a:t>
          </a:r>
        </a:p>
      </dgm:t>
    </dgm:pt>
    <dgm:pt modelId="{6894EC57-6776-4275-A057-7ADD6784273E}" type="parTrans" cxnId="{144CA2C7-12B2-456D-A6B7-5375A9527A9F}">
      <dgm:prSet/>
      <dgm:spPr/>
      <dgm:t>
        <a:bodyPr/>
        <a:lstStyle/>
        <a:p>
          <a:endParaRPr lang="en-US"/>
        </a:p>
      </dgm:t>
    </dgm:pt>
    <dgm:pt modelId="{23AE0DB4-2992-4BE2-A236-B6AB594723EE}" type="sibTrans" cxnId="{144CA2C7-12B2-456D-A6B7-5375A9527A9F}">
      <dgm:prSet/>
      <dgm:spPr/>
      <dgm:t>
        <a:bodyPr/>
        <a:lstStyle/>
        <a:p>
          <a:endParaRPr lang="en-US"/>
        </a:p>
      </dgm:t>
    </dgm:pt>
    <dgm:pt modelId="{A4448E59-135F-4DD3-8875-88542BC2806C}">
      <dgm:prSet/>
      <dgm:spPr/>
      <dgm:t>
        <a:bodyPr/>
        <a:lstStyle/>
        <a:p>
          <a:r>
            <a:rPr lang="da-DK" dirty="0"/>
            <a:t>EU og DK (danske forbehold) </a:t>
          </a:r>
          <a:endParaRPr lang="en-US" dirty="0"/>
        </a:p>
      </dgm:t>
    </dgm:pt>
    <dgm:pt modelId="{54DEA83E-E483-458D-BC2B-44CEC3D21A59}" type="parTrans" cxnId="{809D5A6B-2300-4459-A569-F536A7F9674A}">
      <dgm:prSet/>
      <dgm:spPr/>
      <dgm:t>
        <a:bodyPr/>
        <a:lstStyle/>
        <a:p>
          <a:endParaRPr lang="en-US"/>
        </a:p>
      </dgm:t>
    </dgm:pt>
    <dgm:pt modelId="{8CCFFA42-8CBF-48C5-9B51-C8FB92DB57ED}" type="sibTrans" cxnId="{809D5A6B-2300-4459-A569-F536A7F9674A}">
      <dgm:prSet/>
      <dgm:spPr/>
      <dgm:t>
        <a:bodyPr/>
        <a:lstStyle/>
        <a:p>
          <a:endParaRPr lang="en-US"/>
        </a:p>
      </dgm:t>
    </dgm:pt>
    <dgm:pt modelId="{1B12B55A-FF11-4228-B934-1CAC969AAA02}">
      <dgm:prSet/>
      <dgm:spPr/>
      <dgm:t>
        <a:bodyPr/>
        <a:lstStyle/>
        <a:p>
          <a:r>
            <a:rPr lang="da-DK" dirty="0"/>
            <a:t>EU’S fælles udenrigs- og sikkerhedspolitik </a:t>
          </a:r>
          <a:endParaRPr lang="en-US" dirty="0"/>
        </a:p>
      </dgm:t>
    </dgm:pt>
    <dgm:pt modelId="{1846498F-C44A-4E99-9013-128548941F2C}" type="parTrans" cxnId="{35EC7BA9-5D74-4461-A68F-4ECCFACE820D}">
      <dgm:prSet/>
      <dgm:spPr/>
      <dgm:t>
        <a:bodyPr/>
        <a:lstStyle/>
        <a:p>
          <a:endParaRPr lang="en-US"/>
        </a:p>
      </dgm:t>
    </dgm:pt>
    <dgm:pt modelId="{3BD1BEC4-EBF4-41BF-BE76-25870DF8AA41}" type="sibTrans" cxnId="{35EC7BA9-5D74-4461-A68F-4ECCFACE820D}">
      <dgm:prSet/>
      <dgm:spPr/>
      <dgm:t>
        <a:bodyPr/>
        <a:lstStyle/>
        <a:p>
          <a:endParaRPr lang="en-US"/>
        </a:p>
      </dgm:t>
    </dgm:pt>
    <dgm:pt modelId="{4BE9FC98-17E4-0A4D-8AE2-694B265FC5C1}">
      <dgm:prSet/>
      <dgm:spPr/>
      <dgm:t>
        <a:bodyPr/>
        <a:lstStyle/>
        <a:p>
          <a:r>
            <a:rPr lang="da-DK"/>
            <a:t>Rusland – Ukraine (EU’s rolle) </a:t>
          </a:r>
        </a:p>
      </dgm:t>
    </dgm:pt>
    <dgm:pt modelId="{35F37A28-4E32-8443-A3B8-9F1BA86A801B}" type="parTrans" cxnId="{F85835DB-962D-BB41-A34B-FD7CBFB9A544}">
      <dgm:prSet/>
      <dgm:spPr/>
    </dgm:pt>
    <dgm:pt modelId="{56EBE457-0EEE-D84D-87E2-6162F83C3918}" type="sibTrans" cxnId="{F85835DB-962D-BB41-A34B-FD7CBFB9A544}">
      <dgm:prSet/>
      <dgm:spPr/>
    </dgm:pt>
    <dgm:pt modelId="{36BF7C14-07BD-FB49-9677-9A906068E609}" type="pres">
      <dgm:prSet presAssocID="{BDC81671-84D9-4308-AAAF-3200AD446F6C}" presName="linear" presStyleCnt="0">
        <dgm:presLayoutVars>
          <dgm:animLvl val="lvl"/>
          <dgm:resizeHandles val="exact"/>
        </dgm:presLayoutVars>
      </dgm:prSet>
      <dgm:spPr/>
    </dgm:pt>
    <dgm:pt modelId="{38254EF7-6E33-B740-83BD-71789CD1A237}" type="pres">
      <dgm:prSet presAssocID="{AF7BAB60-65BE-41B2-A3F2-BC48E5CB833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34EC73C-FD75-634B-BADE-6EF4114BBA9C}" type="pres">
      <dgm:prSet presAssocID="{23AE0DB4-2992-4BE2-A236-B6AB594723EE}" presName="spacer" presStyleCnt="0"/>
      <dgm:spPr/>
    </dgm:pt>
    <dgm:pt modelId="{684402B2-C828-514E-B665-FD8C1DE54937}" type="pres">
      <dgm:prSet presAssocID="{A4448E59-135F-4DD3-8875-88542BC2806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BFDF069-B3F2-5B44-B1E2-5E473482A695}" type="pres">
      <dgm:prSet presAssocID="{8CCFFA42-8CBF-48C5-9B51-C8FB92DB57ED}" presName="spacer" presStyleCnt="0"/>
      <dgm:spPr/>
    </dgm:pt>
    <dgm:pt modelId="{154B3A5F-3D9D-6C43-8C98-6E710684DD78}" type="pres">
      <dgm:prSet presAssocID="{1B12B55A-FF11-4228-B934-1CAC969AAA0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982BF2B-75C9-0F41-BA37-19FBC69B04C8}" type="pres">
      <dgm:prSet presAssocID="{3BD1BEC4-EBF4-41BF-BE76-25870DF8AA41}" presName="spacer" presStyleCnt="0"/>
      <dgm:spPr/>
    </dgm:pt>
    <dgm:pt modelId="{9BBC6999-5F20-5642-B9D9-D3DE1F0CF54F}" type="pres">
      <dgm:prSet presAssocID="{4BE9FC98-17E4-0A4D-8AE2-694B265FC5C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8155711-0D76-6944-875F-6580A5D77044}" type="presOf" srcId="{1B12B55A-FF11-4228-B934-1CAC969AAA02}" destId="{154B3A5F-3D9D-6C43-8C98-6E710684DD78}" srcOrd="0" destOrd="0" presId="urn:microsoft.com/office/officeart/2005/8/layout/vList2"/>
    <dgm:cxn modelId="{3D23B450-DC05-B34C-BEB2-0F99A4766A88}" type="presOf" srcId="{AF7BAB60-65BE-41B2-A3F2-BC48E5CB8339}" destId="{38254EF7-6E33-B740-83BD-71789CD1A237}" srcOrd="0" destOrd="0" presId="urn:microsoft.com/office/officeart/2005/8/layout/vList2"/>
    <dgm:cxn modelId="{809D5A6B-2300-4459-A569-F536A7F9674A}" srcId="{BDC81671-84D9-4308-AAAF-3200AD446F6C}" destId="{A4448E59-135F-4DD3-8875-88542BC2806C}" srcOrd="1" destOrd="0" parTransId="{54DEA83E-E483-458D-BC2B-44CEC3D21A59}" sibTransId="{8CCFFA42-8CBF-48C5-9B51-C8FB92DB57ED}"/>
    <dgm:cxn modelId="{F8B13A75-3F2F-A64E-AE51-BF8A05CA4CB7}" type="presOf" srcId="{A4448E59-135F-4DD3-8875-88542BC2806C}" destId="{684402B2-C828-514E-B665-FD8C1DE54937}" srcOrd="0" destOrd="0" presId="urn:microsoft.com/office/officeart/2005/8/layout/vList2"/>
    <dgm:cxn modelId="{35EC7BA9-5D74-4461-A68F-4ECCFACE820D}" srcId="{BDC81671-84D9-4308-AAAF-3200AD446F6C}" destId="{1B12B55A-FF11-4228-B934-1CAC969AAA02}" srcOrd="2" destOrd="0" parTransId="{1846498F-C44A-4E99-9013-128548941F2C}" sibTransId="{3BD1BEC4-EBF4-41BF-BE76-25870DF8AA41}"/>
    <dgm:cxn modelId="{144CA2C7-12B2-456D-A6B7-5375A9527A9F}" srcId="{BDC81671-84D9-4308-AAAF-3200AD446F6C}" destId="{AF7BAB60-65BE-41B2-A3F2-BC48E5CB8339}" srcOrd="0" destOrd="0" parTransId="{6894EC57-6776-4275-A057-7ADD6784273E}" sibTransId="{23AE0DB4-2992-4BE2-A236-B6AB594723EE}"/>
    <dgm:cxn modelId="{D043A1C8-E4B5-7840-8BE6-BE6C96A59BB4}" type="presOf" srcId="{BDC81671-84D9-4308-AAAF-3200AD446F6C}" destId="{36BF7C14-07BD-FB49-9677-9A906068E609}" srcOrd="0" destOrd="0" presId="urn:microsoft.com/office/officeart/2005/8/layout/vList2"/>
    <dgm:cxn modelId="{8538A1CA-7113-CB43-ABA0-22A3D7B44619}" type="presOf" srcId="{4BE9FC98-17E4-0A4D-8AE2-694B265FC5C1}" destId="{9BBC6999-5F20-5642-B9D9-D3DE1F0CF54F}" srcOrd="0" destOrd="0" presId="urn:microsoft.com/office/officeart/2005/8/layout/vList2"/>
    <dgm:cxn modelId="{F85835DB-962D-BB41-A34B-FD7CBFB9A544}" srcId="{BDC81671-84D9-4308-AAAF-3200AD446F6C}" destId="{4BE9FC98-17E4-0A4D-8AE2-694B265FC5C1}" srcOrd="3" destOrd="0" parTransId="{35F37A28-4E32-8443-A3B8-9F1BA86A801B}" sibTransId="{56EBE457-0EEE-D84D-87E2-6162F83C3918}"/>
    <dgm:cxn modelId="{619D8A1A-8CA6-C543-B9EF-5B6FAE9DDE86}" type="presParOf" srcId="{36BF7C14-07BD-FB49-9677-9A906068E609}" destId="{38254EF7-6E33-B740-83BD-71789CD1A237}" srcOrd="0" destOrd="0" presId="urn:microsoft.com/office/officeart/2005/8/layout/vList2"/>
    <dgm:cxn modelId="{0E5109C2-DBB7-A845-AA11-B20C1EAC1472}" type="presParOf" srcId="{36BF7C14-07BD-FB49-9677-9A906068E609}" destId="{734EC73C-FD75-634B-BADE-6EF4114BBA9C}" srcOrd="1" destOrd="0" presId="urn:microsoft.com/office/officeart/2005/8/layout/vList2"/>
    <dgm:cxn modelId="{D1045786-D11D-E64A-AC1E-F627E4229F6E}" type="presParOf" srcId="{36BF7C14-07BD-FB49-9677-9A906068E609}" destId="{684402B2-C828-514E-B665-FD8C1DE54937}" srcOrd="2" destOrd="0" presId="urn:microsoft.com/office/officeart/2005/8/layout/vList2"/>
    <dgm:cxn modelId="{686DC93C-7AE6-2041-A3F5-3C557C455DC6}" type="presParOf" srcId="{36BF7C14-07BD-FB49-9677-9A906068E609}" destId="{2BFDF069-B3F2-5B44-B1E2-5E473482A695}" srcOrd="3" destOrd="0" presId="urn:microsoft.com/office/officeart/2005/8/layout/vList2"/>
    <dgm:cxn modelId="{0DD06B82-ADA2-6E4C-8B48-AFCA6BEC9254}" type="presParOf" srcId="{36BF7C14-07BD-FB49-9677-9A906068E609}" destId="{154B3A5F-3D9D-6C43-8C98-6E710684DD78}" srcOrd="4" destOrd="0" presId="urn:microsoft.com/office/officeart/2005/8/layout/vList2"/>
    <dgm:cxn modelId="{04BF11CC-CCF6-3646-A7A7-3C4E12BC2A61}" type="presParOf" srcId="{36BF7C14-07BD-FB49-9677-9A906068E609}" destId="{E982BF2B-75C9-0F41-BA37-19FBC69B04C8}" srcOrd="5" destOrd="0" presId="urn:microsoft.com/office/officeart/2005/8/layout/vList2"/>
    <dgm:cxn modelId="{B9395F0C-380D-4349-BB74-F5EE88112F76}" type="presParOf" srcId="{36BF7C14-07BD-FB49-9677-9A906068E609}" destId="{9BBC6999-5F20-5642-B9D9-D3DE1F0CF54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54EF7-6E33-B740-83BD-71789CD1A237}">
      <dsp:nvSpPr>
        <dsp:cNvPr id="0" name=""/>
        <dsp:cNvSpPr/>
      </dsp:nvSpPr>
      <dsp:spPr>
        <a:xfrm>
          <a:off x="0" y="31779"/>
          <a:ext cx="10515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Integrationsteorier</a:t>
          </a:r>
          <a:r>
            <a:rPr lang="en-US" sz="4100" kern="1200" dirty="0"/>
            <a:t> – opsamling  </a:t>
          </a:r>
        </a:p>
      </dsp:txBody>
      <dsp:txXfrm>
        <a:off x="48005" y="79784"/>
        <a:ext cx="10419590" cy="887374"/>
      </dsp:txXfrm>
    </dsp:sp>
    <dsp:sp modelId="{684402B2-C828-514E-B665-FD8C1DE54937}">
      <dsp:nvSpPr>
        <dsp:cNvPr id="0" name=""/>
        <dsp:cNvSpPr/>
      </dsp:nvSpPr>
      <dsp:spPr>
        <a:xfrm>
          <a:off x="0" y="1133244"/>
          <a:ext cx="10515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 dirty="0"/>
            <a:t>EU og DK (danske forbehold) </a:t>
          </a:r>
          <a:endParaRPr lang="en-US" sz="4100" kern="1200" dirty="0"/>
        </a:p>
      </dsp:txBody>
      <dsp:txXfrm>
        <a:off x="48005" y="1181249"/>
        <a:ext cx="10419590" cy="887374"/>
      </dsp:txXfrm>
    </dsp:sp>
    <dsp:sp modelId="{154B3A5F-3D9D-6C43-8C98-6E710684DD78}">
      <dsp:nvSpPr>
        <dsp:cNvPr id="0" name=""/>
        <dsp:cNvSpPr/>
      </dsp:nvSpPr>
      <dsp:spPr>
        <a:xfrm>
          <a:off x="0" y="2234709"/>
          <a:ext cx="10515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 dirty="0"/>
            <a:t>EU’S fælles udenrigs- og sikkerhedspolitik </a:t>
          </a:r>
          <a:endParaRPr lang="en-US" sz="4100" kern="1200" dirty="0"/>
        </a:p>
      </dsp:txBody>
      <dsp:txXfrm>
        <a:off x="48005" y="2282714"/>
        <a:ext cx="10419590" cy="887374"/>
      </dsp:txXfrm>
    </dsp:sp>
    <dsp:sp modelId="{9BBC6999-5F20-5642-B9D9-D3DE1F0CF54F}">
      <dsp:nvSpPr>
        <dsp:cNvPr id="0" name=""/>
        <dsp:cNvSpPr/>
      </dsp:nvSpPr>
      <dsp:spPr>
        <a:xfrm>
          <a:off x="0" y="3336174"/>
          <a:ext cx="10515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Rusland – Ukraine (EU’s rolle) </a:t>
          </a:r>
        </a:p>
      </dsp:txBody>
      <dsp:txXfrm>
        <a:off x="48005" y="3384179"/>
        <a:ext cx="10419590" cy="887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BCAF0-B2A2-FF4D-84F0-0BD705A458E8}" type="datetimeFigureOut">
              <a:rPr lang="da-DK" smtClean="0"/>
              <a:t>30.04.2024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83AC8-E903-1244-BD3D-70B3318D93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5287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683AC8-E903-1244-BD3D-70B3318D937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2829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a-DK" dirty="0"/>
              <a:t>TOP DOWN – BOTTOM UP </a:t>
            </a:r>
          </a:p>
          <a:p>
            <a:pPr marL="228600" indent="-228600">
              <a:buAutoNum type="arabicPeriod"/>
            </a:pPr>
            <a:r>
              <a:rPr lang="da-DK" dirty="0"/>
              <a:t>CENTRALISERING – DIFFERENTIERING (SEKTORER) </a:t>
            </a:r>
          </a:p>
          <a:p>
            <a:pPr marL="228600" indent="-228600">
              <a:buAutoNum type="arabicPeriod"/>
            </a:pPr>
            <a:r>
              <a:rPr lang="da-DK" dirty="0"/>
              <a:t>EU-REGERING – NATIONALE REGERINGER (EU-SAMARBEJDE PÅ FUNKTIONER). </a:t>
            </a:r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r>
              <a:rPr lang="da-DK" dirty="0"/>
              <a:t>STYRKER VED FØDERALISME: KAN BRUGES TIL AT FORKLARE AT EU HAR FÆLLES VISIONER, VÆRDIER (KØBENHAVNSKRITERIER) </a:t>
            </a:r>
          </a:p>
          <a:p>
            <a:pPr marL="228600" indent="-228600">
              <a:buAutoNum type="arabicPeriod"/>
            </a:pPr>
            <a:r>
              <a:rPr lang="da-DK" dirty="0"/>
              <a:t>STYRKER VED NEOFUNKTIONALISME: KAN BRUGES TIL AT FORKLARE, AT VI ER GÅET FRA KUL- OG STÅLUNION TIL SAMARBEJDE PÅ RIGTIG MANGE OMRÅDER (SPILL-OVER)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683AC8-E903-1244-BD3D-70B3318D937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5861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683AC8-E903-1244-BD3D-70B3318D9376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1574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HVORFOR ER DETTE OMRÅDE SÆRLIGT? </a:t>
            </a:r>
          </a:p>
          <a:p>
            <a:pPr marL="228600" indent="-228600">
              <a:buAutoNum type="arabicPeriod"/>
            </a:pPr>
            <a:r>
              <a:rPr lang="da-DK" dirty="0"/>
              <a:t>Der vedtages ikke lovgivning (spørgsmål om suverænitet) </a:t>
            </a:r>
          </a:p>
          <a:p>
            <a:pPr marL="228600" indent="-228600">
              <a:buAutoNum type="arabicPeriod"/>
            </a:pPr>
            <a:r>
              <a:rPr lang="da-DK" dirty="0"/>
              <a:t>Kræver enstemmighed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683AC8-E903-1244-BD3D-70B3318D937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872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683AC8-E903-1244-BD3D-70B3318D9376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1996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261F3-EEB2-6B1A-5F9E-C438AC957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46BC5DA-2A66-D548-D000-B26542348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BE800E-1D7E-DDE6-63AC-135D68F8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BE401B-41AA-EE59-D66A-35C25815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8701B2-6926-E2AE-BADD-9241E849A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52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21A809-923D-F405-0C53-CBD673FD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C8ACB3-37C4-296E-9E8B-871B8A12F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D5988C-883B-9FFF-7AC7-D10B32710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466C1B-6F5C-4C92-EB6F-8B7162DDC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E6975C-3773-77FA-08A9-82263558D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75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4729A-5D58-1981-36F5-8ABF5862E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F0D662-0EDA-813A-6FA4-232BDA18B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827305-3474-24A3-B14A-F563A655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841A46-A2C7-8B7B-A113-041A3CD9A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A59508-2577-C97A-2AA1-B87B21F9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9674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FC726-1B21-C4CF-467C-BB5824E8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AF504C-5493-7530-A838-B83477CF3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8230586-F437-B60A-C57E-078FCDA84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86D4CAF-7434-B015-5B8C-6E6BE61C1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914F61-6B36-545C-FEC8-12FBC658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CE5C0F5-F038-E3A3-7053-B2D37BF79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1621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F33B7-7C9B-05A9-C86B-EEFA0383C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F1F661-27E1-4D19-E504-5EE056989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052ABB1-7370-6970-F6F1-D9EF82426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8E7A91F-47DF-90C1-7041-09367295C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BE0ACAE-E14C-403C-D67D-E3D2ABEA0C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4081617-8524-2A17-00C1-0EBFA4B7A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6F97265-1A62-41EA-E0D1-39903343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F19DCA0-2AD3-952A-FD1E-715B52BD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65790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8D887E-0B62-0801-60FD-9AA8E893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523B745-9C7E-6B0A-49A0-CE4DE6DD1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AD15091-75A3-3EF0-A626-2D5B50BE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24F60EF-E595-7BE7-615D-3FA497CB9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35789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F1513B7-D511-EF95-F529-0DEB52561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A32D557-C358-43C8-670E-4AB7740C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BA5501D-71A5-7E31-2492-BB4DE20FA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10467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04483E-0036-3FF7-F422-8F2848EA0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59947E-014A-1643-4952-A2FBF0A9B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A83CC45-773E-D0FD-B701-0B6C35CC9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131C32E-5811-31A3-FCD4-CA836678B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3B9277-B68B-343A-C30B-F3EA516E2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6FD668-847E-0AE6-0E02-7459F7CE2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89456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9B61A-DDE5-7454-4371-218411993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3849ADC-3427-BD56-61C7-1060EF209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623304-0B6C-ECAE-FCF4-62D0647F9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B737EA8-1218-F74F-8A71-D7E2C3B6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31EFF0-40D8-F110-562F-29AB77D64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913538-FCA7-84D0-0B87-ED2248B80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87230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3090FC-2E51-2BB3-6F58-3F835B364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CA9122C-6B64-7776-C1DA-DD13CDACD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2C37DF-0B79-CE5C-A618-823D536DF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F71458-3D43-ED67-C29D-639D50B9A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CC2D95-F8AE-711A-E962-534B805F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6249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2E1A582-07B7-7A77-E5B8-2F4CD7E6EF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0304657-53C1-1735-0C05-7D6CA2137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750D04-B055-F1D2-2F5A-CE9EA572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C5B5F8-1734-352D-6615-D2042141F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8E6A14-5A83-4A2C-FBBB-3D5E3F177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3065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238F6BF-8374-51E3-9A34-56B84C1D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0D13324-5602-6052-507A-9BE98F480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DFAB74-5530-F8AF-F870-E7DCE4C5B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0CF6C-748E-4B7A-BC8B-3011EF78ED13}" type="datetime1">
              <a:rPr lang="en-US" smtClean="0"/>
              <a:pPr/>
              <a:t>4/30/24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5A0F1B-FD84-9137-19B1-6C04C4F3A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C34803-906C-AEF5-9514-480CF2449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98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.dk/da/danmark-i-eu/#BA2796CD28D34D8EAE82CAAE89A25E60" TargetMode="External"/><Relationship Id="rId2" Type="http://schemas.openxmlformats.org/officeDocument/2006/relationships/hyperlink" Target="https://www.eu.dk/da/undervisning/ungdomsuddannelser/europaudvalget/elevopgav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U-politik | Liberal Alliance">
            <a:extLst>
              <a:ext uri="{FF2B5EF4-FFF2-40B4-BE49-F238E27FC236}">
                <a16:creationId xmlns:a16="http://schemas.microsoft.com/office/drawing/2014/main" id="{5AE4E329-1D84-DADA-2DBE-B96DCC9DA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BA740B-C8F1-AF03-55B7-87198B1F6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EU OG VALG TIL EUROPA-PARLAMENTET </a:t>
            </a:r>
          </a:p>
        </p:txBody>
      </p:sp>
      <p:cxnSp>
        <p:nvCxnSpPr>
          <p:cNvPr id="1030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04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948AD-6781-7775-E98E-4734B291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DAGSORDEN 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6E4A4E7E-20EA-65CC-B938-6B5488B35B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29848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526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E2BEDF-1368-76D8-1E0B-95C585073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PÅ INTEGRATIONSTEORIER 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7AE5275A-40F6-762F-C473-E73060836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835192"/>
              </p:ext>
            </p:extLst>
          </p:nvPr>
        </p:nvGraphicFramePr>
        <p:xfrm>
          <a:off x="939799" y="1690687"/>
          <a:ext cx="10808856" cy="4599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428">
                  <a:extLst>
                    <a:ext uri="{9D8B030D-6E8A-4147-A177-3AD203B41FA5}">
                      <a16:colId xmlns:a16="http://schemas.microsoft.com/office/drawing/2014/main" val="1217075906"/>
                    </a:ext>
                  </a:extLst>
                </a:gridCol>
                <a:gridCol w="5404428">
                  <a:extLst>
                    <a:ext uri="{9D8B030D-6E8A-4147-A177-3AD203B41FA5}">
                      <a16:colId xmlns:a16="http://schemas.microsoft.com/office/drawing/2014/main" val="2301894315"/>
                    </a:ext>
                  </a:extLst>
                </a:gridCol>
              </a:tblGrid>
              <a:tr h="941677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FØDERALISME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NEOFUNKTIONALISME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32797"/>
                  </a:ext>
                </a:extLst>
              </a:tr>
              <a:tr h="3099037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425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5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296AAD-F67E-561D-D5C6-2376793A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FÆLLES VISION/VÆRDIER </a:t>
            </a:r>
          </a:p>
        </p:txBody>
      </p:sp>
      <p:pic>
        <p:nvPicPr>
          <p:cNvPr id="5" name="Billede 4" descr="Et billede, der indeholder tekst, Font/skrifttype, skærmbillede&#10;&#10;Automatisk genereret beskrivelse">
            <a:extLst>
              <a:ext uri="{FF2B5EF4-FFF2-40B4-BE49-F238E27FC236}">
                <a16:creationId xmlns:a16="http://schemas.microsoft.com/office/drawing/2014/main" id="{7AFE48B9-654D-F7A6-7EA6-68835FCED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93" y="2400300"/>
            <a:ext cx="6755920" cy="3490171"/>
          </a:xfrm>
          <a:prstGeom prst="rect">
            <a:avLst/>
          </a:prstGeom>
        </p:spPr>
      </p:pic>
      <p:pic>
        <p:nvPicPr>
          <p:cNvPr id="7" name="Billede 6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0B7C7541-36EA-F632-9775-4051FBEF3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774" y="849097"/>
            <a:ext cx="4751226" cy="600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2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C7A80-CE4D-D12E-CF03-A4ED4B27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da-DK" sz="3200" b="1" i="0" dirty="0">
                <a:solidFill>
                  <a:srgbClr val="767676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Figur 2.6.1: Kommissionens fem scenarier for EU's retning frem mod 2025</a:t>
            </a:r>
            <a:endParaRPr lang="da-DK" sz="3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3118DDC-C8E6-9A07-7A51-CA3450E7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3" y="1179508"/>
            <a:ext cx="11610975" cy="567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127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9E854-6D34-CFA6-319F-F0BE783CE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21" y="532263"/>
            <a:ext cx="4361597" cy="3794077"/>
          </a:xfrm>
        </p:spPr>
        <p:txBody>
          <a:bodyPr>
            <a:normAutofit/>
          </a:bodyPr>
          <a:lstStyle/>
          <a:p>
            <a:r>
              <a:rPr lang="da-DK" sz="3600" b="1" i="0" dirty="0">
                <a:solidFill>
                  <a:srgbClr val="767676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Figur 2.6.2: Kommissionens fem scenarier og differentieret integration</a:t>
            </a:r>
            <a:endParaRPr lang="da-DK" sz="3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838BC6E-4D24-4D45-3A47-D935D0FCC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491" y="1"/>
            <a:ext cx="8196509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55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910DBD-6D78-DEF5-0BE9-14663070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EU og DK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81E078-902E-0048-D6C3-5287453A3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6" y="1825625"/>
            <a:ext cx="11679382" cy="4351338"/>
          </a:xfrm>
        </p:spPr>
        <p:txBody>
          <a:bodyPr/>
          <a:lstStyle/>
          <a:p>
            <a:pPr algn="l"/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Gruppe: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Lav opgave 1 </a:t>
            </a:r>
            <a:r>
              <a:rPr lang="da-DK" b="0" i="0" u="sng" dirty="0">
                <a:solidFill>
                  <a:srgbClr val="1B5C9E"/>
                </a:solidFill>
                <a:effectLst/>
                <a:latin typeface="Arial" panose="020B0604020202020204" pitchFamily="34" charset="0"/>
                <a:hlinkClick r:id="rId2"/>
              </a:rPr>
              <a:t>Elevopgaver til tema om Europaudvalget</a:t>
            </a:r>
            <a:endParaRPr lang="da-DK" b="0" i="0" u="sng" dirty="0">
              <a:solidFill>
                <a:srgbClr val="1B5C9E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da-DK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57200" lvl="1" indent="0" algn="l">
              <a:buNone/>
            </a:pPr>
            <a:endParaRPr lang="da-DK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da-DK" dirty="0"/>
              <a:t>Undersøg hvilke forbehold DK har ift. EU: </a:t>
            </a:r>
            <a:r>
              <a:rPr lang="da-DK" dirty="0">
                <a:hlinkClick r:id="rId3"/>
              </a:rPr>
              <a:t>https://www.eu.dk/da/danmark-i-eu/#BA2796CD28D34D8EAE82CAAE89A25E60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Har vi ikke et forsvarsforbehold? </a:t>
            </a:r>
          </a:p>
        </p:txBody>
      </p:sp>
      <p:pic>
        <p:nvPicPr>
          <p:cNvPr id="5" name="Billede 4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36AF193E-17F4-65CD-0EDC-F371A4367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82" y="1557338"/>
            <a:ext cx="11348171" cy="319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0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C91B66-EFBC-6163-6764-1B064E536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76913" cy="1325563"/>
          </a:xfrm>
        </p:spPr>
        <p:txBody>
          <a:bodyPr/>
          <a:lstStyle/>
          <a:p>
            <a:r>
              <a:rPr lang="da-DK" dirty="0"/>
              <a:t>EU’s fælles udenrigs- og sikkerhedspolitik </a:t>
            </a:r>
          </a:p>
        </p:txBody>
      </p:sp>
      <p:pic>
        <p:nvPicPr>
          <p:cNvPr id="5" name="Billede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18FBEA16-47D4-27C7-4EC8-65E3E832B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711" y="0"/>
            <a:ext cx="4434289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5DC6901D-A608-BB57-F651-F802A36AF66D}"/>
              </a:ext>
            </a:extLst>
          </p:cNvPr>
          <p:cNvSpPr txBox="1"/>
          <p:nvPr/>
        </p:nvSpPr>
        <p:spPr>
          <a:xfrm>
            <a:off x="928688" y="2157413"/>
            <a:ext cx="59864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BEGREBSAFKLARING: </a:t>
            </a:r>
          </a:p>
          <a:p>
            <a:pPr marL="285750" indent="-285750">
              <a:buFontTx/>
              <a:buChar char="-"/>
            </a:pPr>
            <a:r>
              <a:rPr lang="da-DK" dirty="0"/>
              <a:t>Hvad er det særlige ved dette politikområde? </a:t>
            </a:r>
          </a:p>
          <a:p>
            <a:pPr marL="285750" indent="-285750">
              <a:buFontTx/>
              <a:buChar char="-"/>
            </a:pPr>
            <a:r>
              <a:rPr lang="da-DK" dirty="0"/>
              <a:t>Hvilke værktøjer har EU på dette politikområde?</a:t>
            </a:r>
          </a:p>
          <a:p>
            <a:pPr marL="285750" indent="-285750">
              <a:buFontTx/>
              <a:buChar char="-"/>
            </a:pPr>
            <a:r>
              <a:rPr lang="da-DK" dirty="0"/>
              <a:t>Hvad betyder gensidig bistand? </a:t>
            </a:r>
          </a:p>
          <a:p>
            <a:pPr marL="285750" indent="-285750">
              <a:buFontTx/>
              <a:buChar char="-"/>
            </a:pPr>
            <a:r>
              <a:rPr lang="da-DK" dirty="0"/>
              <a:t>Hvad er forskellen på EU og Nato?  </a:t>
            </a:r>
          </a:p>
        </p:txBody>
      </p:sp>
    </p:spTree>
    <p:extLst>
      <p:ext uri="{BB962C8B-B14F-4D97-AF65-F5344CB8AC3E}">
        <p14:creationId xmlns:p14="http://schemas.microsoft.com/office/powerpoint/2010/main" val="2601327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kort, diagram, atlas&#10;&#10;Automatisk genereret beskrivelse">
            <a:extLst>
              <a:ext uri="{FF2B5EF4-FFF2-40B4-BE49-F238E27FC236}">
                <a16:creationId xmlns:a16="http://schemas.microsoft.com/office/drawing/2014/main" id="{CAB6D5B6-2143-1FA6-36A9-EF710FD80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834" y="0"/>
            <a:ext cx="7318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67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vad er op og ned i konflikten mellem Rusland og Ukraine lige nu? « RÆSON">
            <a:extLst>
              <a:ext uri="{FF2B5EF4-FFF2-40B4-BE49-F238E27FC236}">
                <a16:creationId xmlns:a16="http://schemas.microsoft.com/office/drawing/2014/main" id="{A50A47E5-E37B-3D17-D1D8-FAE490CD6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683" y="3114674"/>
            <a:ext cx="6655316" cy="374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kspert: Der findes ikke en militær løsning på Mellemøsten-konflikten">
            <a:extLst>
              <a:ext uri="{FF2B5EF4-FFF2-40B4-BE49-F238E27FC236}">
                <a16:creationId xmlns:a16="http://schemas.microsoft.com/office/drawing/2014/main" id="{65C43E64-1482-152F-9125-D2D6868F4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332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800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vad er op og ned i konflikten mellem Rusland og Ukraine lige nu? « RÆSON">
            <a:extLst>
              <a:ext uri="{FF2B5EF4-FFF2-40B4-BE49-F238E27FC236}">
                <a16:creationId xmlns:a16="http://schemas.microsoft.com/office/drawing/2014/main" id="{6D32C1C0-1BDA-940A-7F7E-07925BD30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3" r="18127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648EC6C-28EA-3730-678B-96994B559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62400"/>
            <a:ext cx="5505814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EU’S ROLLE I KONFLIKTEN MELLEM RUSLAND OG UKRAINE </a:t>
            </a:r>
          </a:p>
        </p:txBody>
      </p:sp>
      <p:pic>
        <p:nvPicPr>
          <p:cNvPr id="7" name="Billede 6" descr="Et billede, der indeholder tekst, skærmbillede, Font/skrifttype, Parallel&#10;&#10;Automatisk genereret beskrivelse">
            <a:extLst>
              <a:ext uri="{FF2B5EF4-FFF2-40B4-BE49-F238E27FC236}">
                <a16:creationId xmlns:a16="http://schemas.microsoft.com/office/drawing/2014/main" id="{6FC3D2DC-A6B1-75A2-7FAA-0A9C7C7CC4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83" r="-3" b="31418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7890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5" ma:contentTypeDescription="Opret et nyt dokument." ma:contentTypeScope="" ma:versionID="4ca9358e900a122eae197b94b5d15cf3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6f29de1cb0cc26cc3449ae15c0dc155a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C33049-590F-42A4-94E9-047EBDBDD960}">
  <ds:schemaRefs>
    <ds:schemaRef ds:uri="http://purl.org/dc/elements/1.1/"/>
    <ds:schemaRef ds:uri="febb90c7-3665-4c1f-9f05-90391176a982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documentManagement/types"/>
    <ds:schemaRef ds:uri="eec9c017-56e4-40db-953a-986d842f7b0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7359A28-4690-4ECC-A11B-7A5665BB10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4C2231-3B36-41CC-966D-DE3398AEC4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231</Words>
  <Application>Microsoft Macintosh PowerPoint</Application>
  <PresentationFormat>Widescreen</PresentationFormat>
  <Paragraphs>52</Paragraphs>
  <Slides>11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Noto Sans</vt:lpstr>
      <vt:lpstr>Office-tema</vt:lpstr>
      <vt:lpstr>EU OG VALG TIL EUROPA-PARLAMENTET </vt:lpstr>
      <vt:lpstr>DAGSORDEN </vt:lpstr>
      <vt:lpstr>OPSAMLING PÅ INTEGRATIONSTEORIER </vt:lpstr>
      <vt:lpstr>FÆLLES VISION/VÆRDIER </vt:lpstr>
      <vt:lpstr>Figur 2.6.1: Kommissionens fem scenarier for EU's retning frem mod 2025</vt:lpstr>
      <vt:lpstr>Figur 2.6.2: Kommissionens fem scenarier og differentieret integration</vt:lpstr>
      <vt:lpstr>EU og DK </vt:lpstr>
      <vt:lpstr>EU’s fælles udenrigs- og sikkerhedspolitik </vt:lpstr>
      <vt:lpstr>PowerPoint-præsentation</vt:lpstr>
      <vt:lpstr>PowerPoint-præsentation</vt:lpstr>
      <vt:lpstr>EU’S ROLLE I KONFLIKTEN MELLEM RUSLAND OG UKRAINE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DEMOKRATI I DANMARK OG I VERDEN </dc:title>
  <dc:creator>Mads Malthe Rifbjerg Søvndal</dc:creator>
  <cp:lastModifiedBy>Mads Malthe Rifbjerg Søvndal MRS</cp:lastModifiedBy>
  <cp:revision>1</cp:revision>
  <dcterms:created xsi:type="dcterms:W3CDTF">2023-11-30T08:25:12Z</dcterms:created>
  <dcterms:modified xsi:type="dcterms:W3CDTF">2024-04-30T10:17:07Z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