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2" r:id="rId3"/>
    <p:sldId id="257" r:id="rId4"/>
    <p:sldId id="258" r:id="rId5"/>
    <p:sldId id="263" r:id="rId6"/>
    <p:sldId id="260" r:id="rId7"/>
    <p:sldId id="261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/>
    <p:restoredTop sz="94681"/>
  </p:normalViewPr>
  <p:slideViewPr>
    <p:cSldViewPr snapToGrid="0">
      <p:cViewPr varScale="1">
        <p:scale>
          <a:sx n="116" d="100"/>
          <a:sy n="116" d="100"/>
        </p:scale>
        <p:origin x="2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EB99A-9D87-FE46-82C5-5177F7CDA966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A62F8-3308-6F46-9043-34BCF11BF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0345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3944D-C786-B248-9ED7-9989914B86EA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3024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Diadoumenos</a:t>
            </a:r>
            <a:r>
              <a:rPr lang="da-DK" dirty="0"/>
              <a:t> (Pandebåndsbinderen) af </a:t>
            </a:r>
            <a:r>
              <a:rPr lang="da-DK" dirty="0" err="1"/>
              <a:t>Polykleitos</a:t>
            </a:r>
            <a:r>
              <a:rPr lang="da-DK" dirty="0"/>
              <a:t>, romersk marmorkopi af græsk bronzeoriginal fra ca. 420 f.Kr., højde 195 cm Athen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A62F8-3308-6F46-9043-34BCF11BF87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4036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Den sårede amazone af </a:t>
            </a:r>
            <a:r>
              <a:rPr lang="da-DK" dirty="0" err="1"/>
              <a:t>Polykleitos</a:t>
            </a:r>
            <a:r>
              <a:rPr lang="da-DK" dirty="0"/>
              <a:t>, Romers kopi af græsk original ca. 420 f.Kr., Glyptoteket i København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A62F8-3308-6F46-9043-34BCF11BF873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9320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Aphrodite</a:t>
            </a:r>
            <a:r>
              <a:rPr lang="da-DK" baseline="0" dirty="0"/>
              <a:t> fra </a:t>
            </a:r>
            <a:r>
              <a:rPr lang="da-DK" baseline="0" dirty="0" err="1"/>
              <a:t>Knidos</a:t>
            </a:r>
            <a:r>
              <a:rPr lang="da-DK" baseline="0" dirty="0"/>
              <a:t>, romersk marmorkopi efter græsk original fra ca. 350 f.Kr., kunstner: </a:t>
            </a:r>
            <a:r>
              <a:rPr lang="da-DK" baseline="0" dirty="0" err="1"/>
              <a:t>Praxitéles</a:t>
            </a:r>
            <a:r>
              <a:rPr lang="da-DK" baseline="0" dirty="0"/>
              <a:t>, højde 2,04 m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3B5ED-5B75-3E41-8D03-C174526F62B1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6084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0F0342-0B93-700F-8676-C85CC7BD0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9544CD2-9373-97D8-197C-523E50CFB2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33FD06E-4EE2-4F8C-8B56-18A2A7FC9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5913-909F-1240-8C8B-F48FAEF44CBC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819B616-EA65-3CF2-AA9E-04767C6CA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8306153-6A71-21B2-8018-9B93D11AF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8716-F4E5-4D48-BA8D-0910BBD1DF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7390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294D76-9693-F770-B927-8EF37CD1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D6BD51-5F58-F8B9-9F61-C9D387E4D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179ACC-5F9A-706E-D7D6-F55102CC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5913-909F-1240-8C8B-F48FAEF44CBC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A1E0750-1092-6730-C7E3-537DC0C7E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6C1EED0-3097-18B0-130E-E16D3E1C8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8716-F4E5-4D48-BA8D-0910BBD1DF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94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BFDAF4-0277-DC57-E04E-AF39A1A80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B1E7EEC-2856-0525-D279-FD1857939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E1F7381-2FBE-92BD-F0C7-D0B2DE1B3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5913-909F-1240-8C8B-F48FAEF44CBC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AE7264D-C014-6B42-72BE-730FC1678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3A6951F-7640-231E-E24C-1047E79BB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8716-F4E5-4D48-BA8D-0910BBD1DF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5067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BD69F5-0FC9-B3EC-E744-02C2256C7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34E74A-BB31-0401-0BBB-1D8C7E3C09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8025DB2-D6B8-F189-421F-35B8987BBB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5C2226A-F84A-5A96-50B3-30FEC1357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5913-909F-1240-8C8B-F48FAEF44CBC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158B15A-1DEB-D2F0-657E-8B2FD7257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9E4082B-5E90-F4FF-673E-C100C277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8716-F4E5-4D48-BA8D-0910BBD1DF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2669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D6A628-5097-DE63-6CE5-281A69E8E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5E97B48-F313-6EE2-0A48-B222E5B71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D53FA36-4D97-F132-4E70-82345E40E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57DA4B4-747D-CD47-381D-C10E03247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4791BAE-4487-B1A1-BC9E-F7E21CA8D9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C77BFD3-E1B8-CE18-BC93-401D539F0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5913-909F-1240-8C8B-F48FAEF44CBC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C1B670C-BA4D-1EC0-DCE1-E808D31B5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2DE0E14-754C-B43E-EEF2-4ADC1D7B5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8716-F4E5-4D48-BA8D-0910BBD1DF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9853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4D25D-7547-E42F-DACF-050ABF62A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47711EC-FFC8-BEB3-2A8D-5D68612BE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5913-909F-1240-8C8B-F48FAEF44CBC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325CD0A-29FA-5556-BC4F-3415983F6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6B769F0-079A-F3D0-618C-F63A7E7B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8716-F4E5-4D48-BA8D-0910BBD1DF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0935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0884F57-0142-ECD8-1D66-46F512816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5913-909F-1240-8C8B-F48FAEF44CBC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08B3896-3E26-7396-DD1E-5E2A67E85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2CC8F81-A39C-A266-3CB8-00EB1F571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8716-F4E5-4D48-BA8D-0910BBD1DF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889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307015-550C-1568-F2A2-768793F0D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2E4F599-431F-2A1D-DC9B-C75D6790F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8134B10-5E76-CB9A-C37C-C2668AFCC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37DC130-90F1-35CB-F1FB-C7C1B5BE7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5913-909F-1240-8C8B-F48FAEF44CBC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199CC1F-33F6-48F5-17A5-DC618AEDE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9C22280-3BFE-49A2-5CEA-2D4249D3F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8716-F4E5-4D48-BA8D-0910BBD1DF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8107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B63934-AFBF-EC98-72F4-CAE7E8994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FEFB40C-D781-57D7-6B04-18342DFD54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2F95D28-D22A-BE09-6290-D41E11D92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A6649DD-23D8-8BF8-3C5C-F55CA41C8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5913-909F-1240-8C8B-F48FAEF44CBC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BA8A252-58DF-F3C4-0604-88D85BA5F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3B34059-2BE1-7A35-F83D-BA3DC9E13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8716-F4E5-4D48-BA8D-0910BBD1DF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6574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7AB576-CE76-09B7-6CAA-FBD5278C6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FF1A19B-6065-46EC-A6D4-4369CB2699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D70273-7443-04A5-3A1A-76F17272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5913-909F-1240-8C8B-F48FAEF44CBC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A410E58-C4B9-AA09-22DC-CD22BAEB7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CED1699-4179-F326-D094-E94B71C3A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8716-F4E5-4D48-BA8D-0910BBD1DF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6170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04C4CF4-19D6-6118-6A00-82FC1E5C80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D1CE162-DEFE-23F3-0773-17EBB5A389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1081C4C-D2B2-C3E5-AE9A-763457F4C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5913-909F-1240-8C8B-F48FAEF44CBC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221518-9885-ACFD-3F47-A2ED798C4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9B1FC1-506D-2D68-C12E-93384C665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8716-F4E5-4D48-BA8D-0910BBD1DF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0101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A821A0D-939B-67FA-0215-1BEC6280C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01E3BE0-AE09-1051-FB8D-99CD0595E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D96FF9B-F275-E850-4815-4515835569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1E5913-909F-1240-8C8B-F48FAEF44CBC}" type="datetimeFigureOut">
              <a:rPr lang="da-DK" smtClean="0"/>
              <a:t>29.01.2025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4083B0-FAB6-FBD9-98D0-26E347BEC9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121D9DA-09F0-5E79-342E-4F7AF2C544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7D8716-F4E5-4D48-BA8D-0910BBD1DF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248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5955C7-AA1D-6C26-1D1C-406D0891F0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Højklassisk tid, 450-400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2F40333-175B-820E-384A-C595A9278F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Tendenser?</a:t>
            </a:r>
          </a:p>
        </p:txBody>
      </p:sp>
    </p:spTree>
    <p:extLst>
      <p:ext uri="{BB962C8B-B14F-4D97-AF65-F5344CB8AC3E}">
        <p14:creationId xmlns:p14="http://schemas.microsoft.com/office/powerpoint/2010/main" val="1566609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112902-AA8C-4358-700A-6BA0A7DEB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da-DK" sz="2800" dirty="0"/>
              <a:t>Kig på nedenstående højklassiske skulpturer </a:t>
            </a:r>
            <a:br>
              <a:rPr lang="da-DK" sz="2800" dirty="0"/>
            </a:br>
            <a:r>
              <a:rPr lang="da-DK" sz="2800" dirty="0"/>
              <a:t>– kan du se nogen lighedstræk?</a:t>
            </a:r>
          </a:p>
        </p:txBody>
      </p:sp>
    </p:spTree>
    <p:extLst>
      <p:ext uri="{BB962C8B-B14F-4D97-AF65-F5344CB8AC3E}">
        <p14:creationId xmlns:p14="http://schemas.microsoft.com/office/powerpoint/2010/main" val="494221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D0192EF-7433-2E49-B3D2-DC7BCDC22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299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C13DAF0-12AC-D536-B557-F4C03CBDD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182" y="0"/>
            <a:ext cx="5122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5D5165ED-926F-5380-FD08-7157E4B6D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16" y="0"/>
            <a:ext cx="5122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190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B58CE-8DA8-D249-4951-0B127CBD7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18FA8A-BD46-7D16-8C2E-66A811BFC8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Senklassisk tid, 400-323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8C28E8C-CB50-CB0D-01AB-32D2EF1F6E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14274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3a0dcc1d4176b276631ca0cf804ab36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27" y="0"/>
            <a:ext cx="3840480" cy="6858000"/>
          </a:xfrm>
          <a:prstGeom prst="rect">
            <a:avLst/>
          </a:prstGeom>
        </p:spPr>
      </p:pic>
      <p:sp>
        <p:nvSpPr>
          <p:cNvPr id="3" name="Tekstfelt 2"/>
          <p:cNvSpPr txBox="1"/>
          <p:nvPr/>
        </p:nvSpPr>
        <p:spPr>
          <a:xfrm>
            <a:off x="308472" y="643468"/>
            <a:ext cx="37047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err="1"/>
              <a:t>Aphrodite</a:t>
            </a:r>
            <a:r>
              <a:rPr lang="da-DK" b="1" dirty="0"/>
              <a:t> fra </a:t>
            </a:r>
            <a:r>
              <a:rPr lang="da-DK" b="1" dirty="0" err="1"/>
              <a:t>Knidos</a:t>
            </a:r>
            <a:endParaRPr lang="da-DK" b="1" dirty="0"/>
          </a:p>
          <a:p>
            <a:endParaRPr lang="da-DK" dirty="0"/>
          </a:p>
          <a:p>
            <a:r>
              <a:rPr lang="da-DK" dirty="0"/>
              <a:t>romersk marmorkopi efter græsk original fra ca. 350 f.Kr.</a:t>
            </a:r>
          </a:p>
          <a:p>
            <a:endParaRPr lang="da-DK" dirty="0"/>
          </a:p>
          <a:p>
            <a:r>
              <a:rPr lang="da-DK" dirty="0"/>
              <a:t>kunstner: </a:t>
            </a:r>
            <a:r>
              <a:rPr lang="da-DK" dirty="0" err="1"/>
              <a:t>Praxitéles</a:t>
            </a:r>
            <a:r>
              <a:rPr lang="da-DK" dirty="0"/>
              <a:t>, </a:t>
            </a:r>
          </a:p>
          <a:p>
            <a:endParaRPr lang="da-DK" dirty="0"/>
          </a:p>
          <a:p>
            <a:r>
              <a:rPr lang="da-DK" dirty="0"/>
              <a:t>Højde: 2,04 m</a:t>
            </a:r>
          </a:p>
          <a:p>
            <a:endParaRPr lang="da-DK" dirty="0"/>
          </a:p>
          <a:p>
            <a:r>
              <a:rPr lang="da-DK" dirty="0" err="1"/>
              <a:t>Vaticanmuseet</a:t>
            </a:r>
            <a:r>
              <a:rPr lang="da-DK" dirty="0"/>
              <a:t>, </a:t>
            </a:r>
            <a:r>
              <a:rPr lang="da-DK" dirty="0" err="1"/>
              <a:t>Vaticanstaten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14590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5image2818004960">
            <a:extLst>
              <a:ext uri="{FF2B5EF4-FFF2-40B4-BE49-F238E27FC236}">
                <a16:creationId xmlns:a16="http://schemas.microsoft.com/office/drawing/2014/main" id="{6E90C663-2C2A-BD4C-9C2B-36788726C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61383"/>
            <a:ext cx="4813487" cy="653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8image2837151536">
            <a:extLst>
              <a:ext uri="{FF2B5EF4-FFF2-40B4-BE49-F238E27FC236}">
                <a16:creationId xmlns:a16="http://schemas.microsoft.com/office/drawing/2014/main" id="{D8D4AB2F-0BD9-6249-905C-8781DDC4D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669" y="2100342"/>
            <a:ext cx="2932771" cy="2657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558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123</Words>
  <Application>Microsoft Macintosh PowerPoint</Application>
  <PresentationFormat>Widescreen</PresentationFormat>
  <Paragraphs>20</Paragraphs>
  <Slides>7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Office-tema</vt:lpstr>
      <vt:lpstr>Højklassisk tid, 450-400</vt:lpstr>
      <vt:lpstr>Kig på nedenstående højklassiske skulpturer  – kan du se nogen lighedstræk?</vt:lpstr>
      <vt:lpstr>PowerPoint-præsentation</vt:lpstr>
      <vt:lpstr>PowerPoint-præsentation</vt:lpstr>
      <vt:lpstr>Senklassisk tid, 400-323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1</cp:revision>
  <dcterms:created xsi:type="dcterms:W3CDTF">2025-01-29T11:42:35Z</dcterms:created>
  <dcterms:modified xsi:type="dcterms:W3CDTF">2025-01-29T11:54:36Z</dcterms:modified>
</cp:coreProperties>
</file>