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8"/>
    <p:restoredTop sz="94681"/>
  </p:normalViewPr>
  <p:slideViewPr>
    <p:cSldViewPr snapToGrid="0">
      <p:cViewPr varScale="1">
        <p:scale>
          <a:sx n="85" d="100"/>
          <a:sy n="85" d="100"/>
        </p:scale>
        <p:origin x="184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B7841-BF99-9D4C-B50E-CFE5D971BD5D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D584D-2B86-C342-A93C-7B1C2585C7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8686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Skraberen (</a:t>
            </a:r>
            <a:r>
              <a:rPr lang="da-DK" dirty="0" err="1"/>
              <a:t>Apoxyoumenos</a:t>
            </a:r>
            <a:r>
              <a:rPr lang="da-DK" dirty="0"/>
              <a:t>) af </a:t>
            </a:r>
            <a:r>
              <a:rPr lang="da-DK" dirty="0" err="1"/>
              <a:t>Lysippos</a:t>
            </a:r>
            <a:r>
              <a:rPr lang="da-DK" dirty="0"/>
              <a:t>, ca. 330 f.Kr., højde 205 cm, </a:t>
            </a:r>
            <a:r>
              <a:rPr lang="da-DK" dirty="0" err="1"/>
              <a:t>Vaticanet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3D584D-2B86-C342-A93C-7B1C2585C705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0119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Eros i færd med at spænde sin bue af </a:t>
            </a:r>
            <a:r>
              <a:rPr lang="da-DK" dirty="0" err="1"/>
              <a:t>Lysippos</a:t>
            </a:r>
            <a:r>
              <a:rPr lang="da-DK" dirty="0"/>
              <a:t>, ca. 330 f.Kr., højde 123 cm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3D584D-2B86-C342-A93C-7B1C2585C705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3856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Hermes med Dionysos-barnet af </a:t>
            </a:r>
            <a:r>
              <a:rPr lang="da-DK" dirty="0" err="1"/>
              <a:t>Praxitéles</a:t>
            </a:r>
            <a:r>
              <a:rPr lang="da-DK" dirty="0"/>
              <a:t>, 4. årh f.Kr., højde 210 cm, Museet i Olympia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3D584D-2B86-C342-A93C-7B1C2585C705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8889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2DB8CE-EC5E-017F-75EC-A543C218FD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3323B97-62CB-1911-1CB3-C0EDEFAAF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9B658D9-1AF2-9278-1977-EA380D47B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F917-2128-424B-A279-875FA9BD2AB5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F260E69-BE4E-E2FD-99B1-98F04F8AF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441F8F3-527E-3055-6B33-4C6BC7727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8E5-0FE4-0C45-B8A1-375BADFF8D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0445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1E5136-93DF-752E-3B50-ECC64E03A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3E3681-E3BB-DAAA-AAB7-555C2ACBE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164FAC-2F12-89FB-F010-4F0B7834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F917-2128-424B-A279-875FA9BD2AB5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4D5B0B-461C-BCDB-42BD-14783A111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7DC6E61-A22A-170A-3E22-43D873CF6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8E5-0FE4-0C45-B8A1-375BADFF8D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505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12350-A167-BB7B-FEEC-8542FB828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CAADAAF-331D-3CB0-7976-0E58A3B6A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FB6174-CD9D-F9E7-0893-16DD8ABD0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F917-2128-424B-A279-875FA9BD2AB5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179CB81-1CC1-C60F-E855-44CF380B9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6934A62-D4B0-8D3A-8BAF-1C430DF39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8E5-0FE4-0C45-B8A1-375BADFF8D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2080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CC6956-DC20-D94C-6D3F-80E53A166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F0273A-4704-C0D1-8C84-E6F971D8AF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EF5401A-1FF3-0F38-CFD5-112F43A10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36BB663-8832-25F9-FE39-074338E46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F917-2128-424B-A279-875FA9BD2AB5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F430B66-FC4F-56D2-A4D8-841381F31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1EB18F2-FFAC-533F-2F1E-B592E522E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8E5-0FE4-0C45-B8A1-375BADFF8D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1267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CB040-1018-12F2-B0FA-A1BB2F028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3A2E143-174B-8B77-11FB-0F338E2C7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1C4DE33-1094-322C-D561-5DFB160DC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EDDDA99-FFF1-03AC-1569-CA8AEBF89C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293DB7A-216B-44C6-C167-C595EAD77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EBCE1FC-9AF2-1948-2E96-1ECA18BBD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F917-2128-424B-A279-875FA9BD2AB5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E40C3F6-3699-0756-5191-B0CD0AFD2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C1A705C-0F56-1D4F-3933-132155940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8E5-0FE4-0C45-B8A1-375BADFF8D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423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0AF1AB-EE78-1041-7C76-ACB8DF720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E094A23-4C6F-378B-E0CD-D8F2188BB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F917-2128-424B-A279-875FA9BD2AB5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4E6CBE8-262B-EEE4-36D4-AF4C9E94D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E69E98C-7EDD-05FC-5573-48D09DD39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8E5-0FE4-0C45-B8A1-375BADFF8D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7866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88575DF-522A-039D-7C5B-D52ACEADA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F917-2128-424B-A279-875FA9BD2AB5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44767D7-4150-42D1-2479-F9F7843C1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4B98135-D036-4162-7E5B-729DFBA7E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8E5-0FE4-0C45-B8A1-375BADFF8D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8217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9558BC-6751-547E-0C27-097070512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48B9F0-1775-E9A9-E0EF-EB9F87959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462C261-F6DD-49A2-136F-B4E06EF0AA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3288295-5135-FF13-2E00-9B917616E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F917-2128-424B-A279-875FA9BD2AB5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9B3F14C-21FF-CF02-683F-F2016AB2C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283D8C0-28DB-7269-8040-ADEDBE92D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8E5-0FE4-0C45-B8A1-375BADFF8D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073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4C4DB5-B8CB-A671-0F7A-B1FE9B65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A355758-F5A3-DA7D-2F13-8EE53E8710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A4FAD46-E3DD-BAED-DB51-0734D6315C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FA13427-412A-3BDB-4ECC-990CF3159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F917-2128-424B-A279-875FA9BD2AB5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E6ADF3F-CF0E-344A-04B3-982884E06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305A23E-E9B6-AF48-B4BF-17B6E7F84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8E5-0FE4-0C45-B8A1-375BADFF8D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2209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2C8A4F-5D4B-E4BD-947D-330F90CA4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24DD096-1891-6CDD-649D-F17CE771A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E73C523-B44E-43EF-AE1E-DE35D3AE2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F917-2128-424B-A279-875FA9BD2AB5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6196EA1-A44D-688E-09C7-1D60A14D6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C202C0B-369C-486D-2736-763698D5F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8E5-0FE4-0C45-B8A1-375BADFF8D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8749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D930C46-3A7C-5A81-9B96-3EB9323AEE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2BA8942-2175-2182-87C4-68CF65A3FC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810027A-F703-E404-AD52-3AF4CC007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F917-2128-424B-A279-875FA9BD2AB5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2F6C533-A472-4738-9F66-C26A3D74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4C056DE-EF58-D97B-BB12-F27EED659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8E5-0FE4-0C45-B8A1-375BADFF8D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6936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11B14C2-DB06-B269-8EA3-F02EFFF68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4F508B0-1B18-8231-A390-F94DCD89C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DA8527E-7ED7-70B2-C976-3F2B9ECC58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06F917-2128-424B-A279-875FA9BD2AB5}" type="datetimeFigureOut">
              <a:rPr lang="da-DK" smtClean="0"/>
              <a:t>30.01.2025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530CBD-7A96-EB34-A547-1D9209A5C8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22FF53-59D9-CBB6-44B4-C1FFF4FD3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4198E5-0FE4-0C45-B8A1-375BADFF8D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700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1BF1D-65F2-4DCC-35A7-9F5C039B86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Senklassisk tid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052D2FB-0A5E-9CC8-2269-C76BC503CA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Tendenser?</a:t>
            </a:r>
          </a:p>
        </p:txBody>
      </p:sp>
    </p:spTree>
    <p:extLst>
      <p:ext uri="{BB962C8B-B14F-4D97-AF65-F5344CB8AC3E}">
        <p14:creationId xmlns:p14="http://schemas.microsoft.com/office/powerpoint/2010/main" val="1424099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poxyomenos">
            <a:extLst>
              <a:ext uri="{FF2B5EF4-FFF2-40B4-BE49-F238E27FC236}">
                <a16:creationId xmlns:a16="http://schemas.microsoft.com/office/drawing/2014/main" id="{750164F0-F2AE-55CD-3636-E720EB28B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524" y="0"/>
            <a:ext cx="2224790" cy="689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Lysippos_Apoxy2">
            <a:extLst>
              <a:ext uri="{FF2B5EF4-FFF2-40B4-BE49-F238E27FC236}">
                <a16:creationId xmlns:a16="http://schemas.microsoft.com/office/drawing/2014/main" id="{5F919902-DB78-49FD-AFA6-E4A8BF285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7214"/>
            <a:ext cx="403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004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EA61D-55E9-4C46-EBC4-CAC82443C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DE281E6-512C-DC90-5631-D40B8ECFD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080" y="8980"/>
            <a:ext cx="5817840" cy="6849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0605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60412-4A90-7C46-E918-5C27FFC0C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328AF21-9BD0-9D2F-9F06-2F664DB4B2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9" t="5150"/>
          <a:stretch/>
        </p:blipFill>
        <p:spPr bwMode="auto">
          <a:xfrm>
            <a:off x="3893974" y="0"/>
            <a:ext cx="4192724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957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67</Words>
  <Application>Microsoft Macintosh PowerPoint</Application>
  <PresentationFormat>Widescreen</PresentationFormat>
  <Paragraphs>8</Paragraphs>
  <Slides>4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Senklassisk tid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1</cp:revision>
  <dcterms:created xsi:type="dcterms:W3CDTF">2025-01-30T08:31:42Z</dcterms:created>
  <dcterms:modified xsi:type="dcterms:W3CDTF">2025-01-30T08:39:37Z</dcterms:modified>
</cp:coreProperties>
</file>