
<file path=[Content_Types].xml><?xml version="1.0" encoding="utf-8"?>
<Types xmlns="http://schemas.openxmlformats.org/package/2006/content-types">
  <Default Extension="fntdata" ContentType="application/x-fontdata"/>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9" r:id="rId1"/>
  </p:sldMasterIdLst>
  <p:notesMasterIdLst>
    <p:notesMasterId r:id="rId15"/>
  </p:notesMasterIdLst>
  <p:sldIdLst>
    <p:sldId id="256" r:id="rId2"/>
    <p:sldId id="310" r:id="rId3"/>
    <p:sldId id="266" r:id="rId4"/>
    <p:sldId id="257" r:id="rId5"/>
    <p:sldId id="258" r:id="rId6"/>
    <p:sldId id="259" r:id="rId7"/>
    <p:sldId id="260" r:id="rId8"/>
    <p:sldId id="261" r:id="rId9"/>
    <p:sldId id="262" r:id="rId10"/>
    <p:sldId id="263" r:id="rId11"/>
    <p:sldId id="264" r:id="rId12"/>
    <p:sldId id="265" r:id="rId13"/>
    <p:sldId id="268" r:id="rId14"/>
  </p:sldIdLst>
  <p:sldSz cx="9144000" cy="5143500" type="screen16x9"/>
  <p:notesSz cx="6858000" cy="9144000"/>
  <p:embeddedFontLst>
    <p:embeddedFont>
      <p:font typeface="Proxima Nova" panose="02000506030000020004" pitchFamily="2" charset="0"/>
      <p:regular r:id="rId16"/>
      <p:bold r:id="rId17"/>
      <p:italic r:id="rId18"/>
      <p:boldItalic r:id="rId19"/>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E6C0073F-4A97-43DA-AB31-9868611C91F7}">
  <a:tblStyle styleId="{E6C0073F-4A97-43DA-AB31-9868611C91F7}" styleName="Table_0">
    <a:wholeTbl>
      <a:tcTxStyle>
        <a:font>
          <a:latin typeface="Arial"/>
          <a:ea typeface="Arial"/>
          <a:cs typeface="Arial"/>
        </a:font>
        <a:srgbClr val="000000"/>
      </a:tcTxStyle>
      <a:tcStyle>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0"/>
    <p:restoredTop sz="94648"/>
  </p:normalViewPr>
  <p:slideViewPr>
    <p:cSldViewPr snapToGrid="0">
      <p:cViewPr varScale="1">
        <p:scale>
          <a:sx n="156" d="100"/>
          <a:sy n="156" d="100"/>
        </p:scale>
        <p:origin x="360" y="168"/>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3.fntdata"/><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2.fntdata"/><Relationship Id="rId2" Type="http://schemas.openxmlformats.org/officeDocument/2006/relationships/slide" Target="slides/slide1.xml"/><Relationship Id="rId16" Type="http://schemas.openxmlformats.org/officeDocument/2006/relationships/font" Target="fonts/font1.fntdata"/><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
        <p:cNvGrpSpPr/>
        <p:nvPr/>
      </p:nvGrpSpPr>
      <p:grpSpPr>
        <a:xfrm>
          <a:off x="0" y="0"/>
          <a:ext cx="0" cy="0"/>
          <a:chOff x="0" y="0"/>
          <a:chExt cx="0" cy="0"/>
        </a:xfrm>
      </p:grpSpPr>
      <p:sp>
        <p:nvSpPr>
          <p:cNvPr id="56" name="Google Shape;56;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7" name="Google Shape;57;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
        <p:cNvGrpSpPr/>
        <p:nvPr/>
      </p:nvGrpSpPr>
      <p:grpSpPr>
        <a:xfrm>
          <a:off x="0" y="0"/>
          <a:ext cx="0" cy="0"/>
          <a:chOff x="0" y="0"/>
          <a:chExt cx="0" cy="0"/>
        </a:xfrm>
      </p:grpSpPr>
      <p:sp>
        <p:nvSpPr>
          <p:cNvPr id="62" name="Google Shape;62;g241e16630a4_0_7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3" name="Google Shape;63;g241e16630a4_0_7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7"/>
        <p:cNvGrpSpPr/>
        <p:nvPr/>
      </p:nvGrpSpPr>
      <p:grpSpPr>
        <a:xfrm>
          <a:off x="0" y="0"/>
          <a:ext cx="0" cy="0"/>
          <a:chOff x="0" y="0"/>
          <a:chExt cx="0" cy="0"/>
        </a:xfrm>
      </p:grpSpPr>
      <p:sp>
        <p:nvSpPr>
          <p:cNvPr id="68" name="Google Shape;68;g241e16630a4_0_5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9" name="Google Shape;69;g241e16630a4_0_5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4"/>
        <p:cNvGrpSpPr/>
        <p:nvPr/>
      </p:nvGrpSpPr>
      <p:grpSpPr>
        <a:xfrm>
          <a:off x="0" y="0"/>
          <a:ext cx="0" cy="0"/>
          <a:chOff x="0" y="0"/>
          <a:chExt cx="0" cy="0"/>
        </a:xfrm>
      </p:grpSpPr>
      <p:sp>
        <p:nvSpPr>
          <p:cNvPr id="75" name="Google Shape;75;g241e16630a4_0_5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6" name="Google Shape;76;g241e16630a4_0_5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g241e16630a4_0_6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2" name="Google Shape;82;g241e16630a4_0_6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
        <p:cNvGrpSpPr/>
        <p:nvPr/>
      </p:nvGrpSpPr>
      <p:grpSpPr>
        <a:xfrm>
          <a:off x="0" y="0"/>
          <a:ext cx="0" cy="0"/>
          <a:chOff x="0" y="0"/>
          <a:chExt cx="0" cy="0"/>
        </a:xfrm>
      </p:grpSpPr>
      <p:sp>
        <p:nvSpPr>
          <p:cNvPr id="87" name="Google Shape;87;g241e16630a4_0_7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8" name="Google Shape;88;g241e16630a4_0_7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
        <p:cNvGrpSpPr/>
        <p:nvPr/>
      </p:nvGrpSpPr>
      <p:grpSpPr>
        <a:xfrm>
          <a:off x="0" y="0"/>
          <a:ext cx="0" cy="0"/>
          <a:chOff x="0" y="0"/>
          <a:chExt cx="0" cy="0"/>
        </a:xfrm>
      </p:grpSpPr>
      <p:sp>
        <p:nvSpPr>
          <p:cNvPr id="93" name="Google Shape;93;g241e16630a4_0_8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4" name="Google Shape;94;g241e16630a4_0_8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g242b5eaa890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0" name="Google Shape;100;g242b5eaa890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
        <p:cNvGrpSpPr/>
        <p:nvPr/>
      </p:nvGrpSpPr>
      <p:grpSpPr>
        <a:xfrm>
          <a:off x="0" y="0"/>
          <a:ext cx="0" cy="0"/>
          <a:chOff x="0" y="0"/>
          <a:chExt cx="0" cy="0"/>
        </a:xfrm>
      </p:grpSpPr>
      <p:sp>
        <p:nvSpPr>
          <p:cNvPr id="105" name="Google Shape;105;g241e16630a4_0_9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6" name="Google Shape;106;g241e16630a4_0_9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1"/>
        <p:cNvGrpSpPr/>
        <p:nvPr/>
      </p:nvGrpSpPr>
      <p:grpSpPr>
        <a:xfrm>
          <a:off x="0" y="0"/>
          <a:ext cx="0" cy="0"/>
          <a:chOff x="0" y="0"/>
          <a:chExt cx="0" cy="0"/>
        </a:xfrm>
      </p:grpSpPr>
      <p:sp>
        <p:nvSpPr>
          <p:cNvPr id="112" name="Google Shape;112;g242b5eaa890_0_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3" name="Google Shape;113;g242b5eaa890_0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bg>
      <p:bgPr>
        <a:solidFill>
          <a:schemeClr val="dk1"/>
        </a:solidFill>
        <a:effectLst/>
      </p:bgPr>
    </p:bg>
    <p:spTree>
      <p:nvGrpSpPr>
        <p:cNvPr id="1" name="Shape 9"/>
        <p:cNvGrpSpPr/>
        <p:nvPr/>
      </p:nvGrpSpPr>
      <p:grpSpPr>
        <a:xfrm>
          <a:off x="0" y="0"/>
          <a:ext cx="0" cy="0"/>
          <a:chOff x="0" y="0"/>
          <a:chExt cx="0" cy="0"/>
        </a:xfrm>
      </p:grpSpPr>
      <p:cxnSp>
        <p:nvCxnSpPr>
          <p:cNvPr id="10" name="Google Shape;10;p2"/>
          <p:cNvCxnSpPr/>
          <p:nvPr/>
        </p:nvCxnSpPr>
        <p:spPr>
          <a:xfrm>
            <a:off x="0" y="2998150"/>
            <a:ext cx="9144000" cy="0"/>
          </a:xfrm>
          <a:prstGeom prst="straightConnector1">
            <a:avLst/>
          </a:prstGeom>
          <a:noFill/>
          <a:ln w="19050" cap="flat" cmpd="sng">
            <a:solidFill>
              <a:schemeClr val="lt2"/>
            </a:solidFill>
            <a:prstDash val="solid"/>
            <a:round/>
            <a:headEnd type="none" w="sm" len="sm"/>
            <a:tailEnd type="none" w="sm" len="sm"/>
          </a:ln>
        </p:spPr>
      </p:cxnSp>
      <p:sp>
        <p:nvSpPr>
          <p:cNvPr id="11" name="Google Shape;11;p2"/>
          <p:cNvSpPr txBox="1">
            <a:spLocks noGrp="1"/>
          </p:cNvSpPr>
          <p:nvPr>
            <p:ph type="ctrTitle"/>
          </p:nvPr>
        </p:nvSpPr>
        <p:spPr>
          <a:xfrm>
            <a:off x="510450" y="1257300"/>
            <a:ext cx="8123100" cy="1588500"/>
          </a:xfrm>
          <a:prstGeom prst="rect">
            <a:avLst/>
          </a:prstGeom>
        </p:spPr>
        <p:txBody>
          <a:bodyPr spcFirstLastPara="1" wrap="square" lIns="91425" tIns="91425" rIns="91425" bIns="91425" anchor="b" anchorCtr="0">
            <a:normAutofit/>
          </a:bodyPr>
          <a:lstStyle>
            <a:lvl1pPr lvl="0">
              <a:spcBef>
                <a:spcPts val="0"/>
              </a:spcBef>
              <a:spcAft>
                <a:spcPts val="0"/>
              </a:spcAft>
              <a:buClr>
                <a:schemeClr val="lt1"/>
              </a:buClr>
              <a:buSzPts val="4800"/>
              <a:buNone/>
              <a:defRPr sz="4800">
                <a:solidFill>
                  <a:schemeClr val="lt1"/>
                </a:solidFill>
              </a:defRPr>
            </a:lvl1pPr>
            <a:lvl2pPr lvl="1">
              <a:spcBef>
                <a:spcPts val="0"/>
              </a:spcBef>
              <a:spcAft>
                <a:spcPts val="0"/>
              </a:spcAft>
              <a:buClr>
                <a:schemeClr val="lt1"/>
              </a:buClr>
              <a:buSzPts val="4800"/>
              <a:buNone/>
              <a:defRPr sz="4800">
                <a:solidFill>
                  <a:schemeClr val="lt1"/>
                </a:solidFill>
              </a:defRPr>
            </a:lvl2pPr>
            <a:lvl3pPr lvl="2">
              <a:spcBef>
                <a:spcPts val="0"/>
              </a:spcBef>
              <a:spcAft>
                <a:spcPts val="0"/>
              </a:spcAft>
              <a:buClr>
                <a:schemeClr val="lt1"/>
              </a:buClr>
              <a:buSzPts val="4800"/>
              <a:buNone/>
              <a:defRPr sz="4800">
                <a:solidFill>
                  <a:schemeClr val="lt1"/>
                </a:solidFill>
              </a:defRPr>
            </a:lvl3pPr>
            <a:lvl4pPr lvl="3">
              <a:spcBef>
                <a:spcPts val="0"/>
              </a:spcBef>
              <a:spcAft>
                <a:spcPts val="0"/>
              </a:spcAft>
              <a:buClr>
                <a:schemeClr val="lt1"/>
              </a:buClr>
              <a:buSzPts val="4800"/>
              <a:buNone/>
              <a:defRPr sz="4800">
                <a:solidFill>
                  <a:schemeClr val="lt1"/>
                </a:solidFill>
              </a:defRPr>
            </a:lvl4pPr>
            <a:lvl5pPr lvl="4">
              <a:spcBef>
                <a:spcPts val="0"/>
              </a:spcBef>
              <a:spcAft>
                <a:spcPts val="0"/>
              </a:spcAft>
              <a:buClr>
                <a:schemeClr val="lt1"/>
              </a:buClr>
              <a:buSzPts val="4800"/>
              <a:buNone/>
              <a:defRPr sz="4800">
                <a:solidFill>
                  <a:schemeClr val="lt1"/>
                </a:solidFill>
              </a:defRPr>
            </a:lvl5pPr>
            <a:lvl6pPr lvl="5">
              <a:spcBef>
                <a:spcPts val="0"/>
              </a:spcBef>
              <a:spcAft>
                <a:spcPts val="0"/>
              </a:spcAft>
              <a:buClr>
                <a:schemeClr val="lt1"/>
              </a:buClr>
              <a:buSzPts val="4800"/>
              <a:buNone/>
              <a:defRPr sz="4800">
                <a:solidFill>
                  <a:schemeClr val="lt1"/>
                </a:solidFill>
              </a:defRPr>
            </a:lvl6pPr>
            <a:lvl7pPr lvl="6">
              <a:spcBef>
                <a:spcPts val="0"/>
              </a:spcBef>
              <a:spcAft>
                <a:spcPts val="0"/>
              </a:spcAft>
              <a:buClr>
                <a:schemeClr val="lt1"/>
              </a:buClr>
              <a:buSzPts val="4800"/>
              <a:buNone/>
              <a:defRPr sz="4800">
                <a:solidFill>
                  <a:schemeClr val="lt1"/>
                </a:solidFill>
              </a:defRPr>
            </a:lvl7pPr>
            <a:lvl8pPr lvl="7">
              <a:spcBef>
                <a:spcPts val="0"/>
              </a:spcBef>
              <a:spcAft>
                <a:spcPts val="0"/>
              </a:spcAft>
              <a:buClr>
                <a:schemeClr val="lt1"/>
              </a:buClr>
              <a:buSzPts val="4800"/>
              <a:buNone/>
              <a:defRPr sz="4800">
                <a:solidFill>
                  <a:schemeClr val="lt1"/>
                </a:solidFill>
              </a:defRPr>
            </a:lvl8pPr>
            <a:lvl9pPr lvl="8">
              <a:spcBef>
                <a:spcPts val="0"/>
              </a:spcBef>
              <a:spcAft>
                <a:spcPts val="0"/>
              </a:spcAft>
              <a:buClr>
                <a:schemeClr val="lt1"/>
              </a:buClr>
              <a:buSzPts val="4800"/>
              <a:buNone/>
              <a:defRPr sz="4800">
                <a:solidFill>
                  <a:schemeClr val="lt1"/>
                </a:solidFill>
              </a:defRPr>
            </a:lvl9pPr>
          </a:lstStyle>
          <a:p>
            <a:endParaRPr/>
          </a:p>
        </p:txBody>
      </p:sp>
      <p:sp>
        <p:nvSpPr>
          <p:cNvPr id="12" name="Google Shape;12;p2"/>
          <p:cNvSpPr txBox="1">
            <a:spLocks noGrp="1"/>
          </p:cNvSpPr>
          <p:nvPr>
            <p:ph type="subTitle" idx="1"/>
          </p:nvPr>
        </p:nvSpPr>
        <p:spPr>
          <a:xfrm>
            <a:off x="510450" y="3182313"/>
            <a:ext cx="8123100" cy="630000"/>
          </a:xfrm>
          <a:prstGeom prst="rect">
            <a:avLst/>
          </a:prstGeom>
        </p:spPr>
        <p:txBody>
          <a:bodyPr spcFirstLastPara="1" wrap="square" lIns="91425" tIns="91425" rIns="91425" bIns="91425" anchor="t" anchorCtr="0">
            <a:normAutofit/>
          </a:bodyPr>
          <a:lstStyle>
            <a:lvl1pPr lvl="0">
              <a:lnSpc>
                <a:spcPct val="100000"/>
              </a:lnSpc>
              <a:spcBef>
                <a:spcPts val="0"/>
              </a:spcBef>
              <a:spcAft>
                <a:spcPts val="0"/>
              </a:spcAft>
              <a:buClr>
                <a:schemeClr val="lt1"/>
              </a:buClr>
              <a:buSzPts val="2400"/>
              <a:buNone/>
              <a:defRPr sz="2400">
                <a:solidFill>
                  <a:schemeClr val="lt1"/>
                </a:solidFill>
              </a:defRPr>
            </a:lvl1pPr>
            <a:lvl2pPr lvl="1">
              <a:lnSpc>
                <a:spcPct val="100000"/>
              </a:lnSpc>
              <a:spcBef>
                <a:spcPts val="0"/>
              </a:spcBef>
              <a:spcAft>
                <a:spcPts val="0"/>
              </a:spcAft>
              <a:buClr>
                <a:schemeClr val="lt1"/>
              </a:buClr>
              <a:buSzPts val="2400"/>
              <a:buNone/>
              <a:defRPr sz="2400">
                <a:solidFill>
                  <a:schemeClr val="lt1"/>
                </a:solidFill>
              </a:defRPr>
            </a:lvl2pPr>
            <a:lvl3pPr lvl="2">
              <a:lnSpc>
                <a:spcPct val="100000"/>
              </a:lnSpc>
              <a:spcBef>
                <a:spcPts val="0"/>
              </a:spcBef>
              <a:spcAft>
                <a:spcPts val="0"/>
              </a:spcAft>
              <a:buClr>
                <a:schemeClr val="lt1"/>
              </a:buClr>
              <a:buSzPts val="2400"/>
              <a:buNone/>
              <a:defRPr sz="2400">
                <a:solidFill>
                  <a:schemeClr val="lt1"/>
                </a:solidFill>
              </a:defRPr>
            </a:lvl3pPr>
            <a:lvl4pPr lvl="3">
              <a:lnSpc>
                <a:spcPct val="100000"/>
              </a:lnSpc>
              <a:spcBef>
                <a:spcPts val="0"/>
              </a:spcBef>
              <a:spcAft>
                <a:spcPts val="0"/>
              </a:spcAft>
              <a:buClr>
                <a:schemeClr val="lt1"/>
              </a:buClr>
              <a:buSzPts val="2400"/>
              <a:buNone/>
              <a:defRPr sz="2400">
                <a:solidFill>
                  <a:schemeClr val="lt1"/>
                </a:solidFill>
              </a:defRPr>
            </a:lvl4pPr>
            <a:lvl5pPr lvl="4">
              <a:lnSpc>
                <a:spcPct val="100000"/>
              </a:lnSpc>
              <a:spcBef>
                <a:spcPts val="0"/>
              </a:spcBef>
              <a:spcAft>
                <a:spcPts val="0"/>
              </a:spcAft>
              <a:buClr>
                <a:schemeClr val="lt1"/>
              </a:buClr>
              <a:buSzPts val="2400"/>
              <a:buNone/>
              <a:defRPr sz="2400">
                <a:solidFill>
                  <a:schemeClr val="lt1"/>
                </a:solidFill>
              </a:defRPr>
            </a:lvl5pPr>
            <a:lvl6pPr lvl="5">
              <a:lnSpc>
                <a:spcPct val="100000"/>
              </a:lnSpc>
              <a:spcBef>
                <a:spcPts val="0"/>
              </a:spcBef>
              <a:spcAft>
                <a:spcPts val="0"/>
              </a:spcAft>
              <a:buClr>
                <a:schemeClr val="lt1"/>
              </a:buClr>
              <a:buSzPts val="2400"/>
              <a:buNone/>
              <a:defRPr sz="2400">
                <a:solidFill>
                  <a:schemeClr val="lt1"/>
                </a:solidFill>
              </a:defRPr>
            </a:lvl6pPr>
            <a:lvl7pPr lvl="6">
              <a:lnSpc>
                <a:spcPct val="100000"/>
              </a:lnSpc>
              <a:spcBef>
                <a:spcPts val="0"/>
              </a:spcBef>
              <a:spcAft>
                <a:spcPts val="0"/>
              </a:spcAft>
              <a:buClr>
                <a:schemeClr val="lt1"/>
              </a:buClr>
              <a:buSzPts val="2400"/>
              <a:buNone/>
              <a:defRPr sz="2400">
                <a:solidFill>
                  <a:schemeClr val="lt1"/>
                </a:solidFill>
              </a:defRPr>
            </a:lvl7pPr>
            <a:lvl8pPr lvl="7">
              <a:lnSpc>
                <a:spcPct val="100000"/>
              </a:lnSpc>
              <a:spcBef>
                <a:spcPts val="0"/>
              </a:spcBef>
              <a:spcAft>
                <a:spcPts val="0"/>
              </a:spcAft>
              <a:buClr>
                <a:schemeClr val="lt1"/>
              </a:buClr>
              <a:buSzPts val="2400"/>
              <a:buNone/>
              <a:defRPr sz="2400">
                <a:solidFill>
                  <a:schemeClr val="lt1"/>
                </a:solidFill>
              </a:defRPr>
            </a:lvl8pPr>
            <a:lvl9pPr lvl="8">
              <a:lnSpc>
                <a:spcPct val="100000"/>
              </a:lnSpc>
              <a:spcBef>
                <a:spcPts val="0"/>
              </a:spcBef>
              <a:spcAft>
                <a:spcPts val="0"/>
              </a:spcAft>
              <a:buClr>
                <a:schemeClr val="lt1"/>
              </a:buClr>
              <a:buSzPts val="2400"/>
              <a:buNone/>
              <a:defRPr sz="2400">
                <a:solidFill>
                  <a:schemeClr val="lt1"/>
                </a:solidFill>
              </a:defRPr>
            </a:lvl9pPr>
          </a:lstStyle>
          <a:p>
            <a:endParaRPr/>
          </a:p>
        </p:txBody>
      </p:sp>
      <p:sp>
        <p:nvSpPr>
          <p:cNvPr id="13" name="Google Shape;13;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marL="0" lvl="0" indent="0" algn="r" rtl="0">
              <a:spcBef>
                <a:spcPts val="0"/>
              </a:spcBef>
              <a:spcAft>
                <a:spcPts val="0"/>
              </a:spcAft>
              <a:buNone/>
            </a:pPr>
            <a:fld id="{00000000-1234-1234-1234-123412341234}" type="slidenum">
              <a:rPr lang="da"/>
              <a:t>‹nr.›</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8"/>
        <p:cNvGrpSpPr/>
        <p:nvPr/>
      </p:nvGrpSpPr>
      <p:grpSpPr>
        <a:xfrm>
          <a:off x="0" y="0"/>
          <a:ext cx="0" cy="0"/>
          <a:chOff x="0" y="0"/>
          <a:chExt cx="0" cy="0"/>
        </a:xfrm>
      </p:grpSpPr>
      <p:sp>
        <p:nvSpPr>
          <p:cNvPr id="19" name="Google Shape;19;p4"/>
          <p:cNvSpPr/>
          <p:nvPr/>
        </p:nvSpPr>
        <p:spPr>
          <a:xfrm>
            <a:off x="0" y="5045700"/>
            <a:ext cx="9144000" cy="978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 name="Google Shape;20;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1" name="Google Shape;21;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22" name="Google Shape;22;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da"/>
              <a:t>‹nr.›</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3"/>
        <p:cNvGrpSpPr/>
        <p:nvPr/>
      </p:nvGrpSpPr>
      <p:grpSpPr>
        <a:xfrm>
          <a:off x="0" y="0"/>
          <a:ext cx="0" cy="0"/>
          <a:chOff x="0" y="0"/>
          <a:chExt cx="0" cy="0"/>
        </a:xfrm>
      </p:grpSpPr>
      <p:sp>
        <p:nvSpPr>
          <p:cNvPr id="24" name="Google Shape;24;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5" name="Google Shape;25;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6" name="Google Shape;26;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7" name="Google Shape;27;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da"/>
              <a:t>‹nr.›</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8"/>
        <p:cNvGrpSpPr/>
        <p:nvPr/>
      </p:nvGrpSpPr>
      <p:grpSpPr>
        <a:xfrm>
          <a:off x="0" y="0"/>
          <a:ext cx="0" cy="0"/>
          <a:chOff x="0" y="0"/>
          <a:chExt cx="0" cy="0"/>
        </a:xfrm>
      </p:grpSpPr>
      <p:sp>
        <p:nvSpPr>
          <p:cNvPr id="29" name="Google Shape;29;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30" name="Google Shape;30;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da"/>
              <a:t>‹nr.›</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31"/>
        <p:cNvGrpSpPr/>
        <p:nvPr/>
      </p:nvGrpSpPr>
      <p:grpSpPr>
        <a:xfrm>
          <a:off x="0" y="0"/>
          <a:ext cx="0" cy="0"/>
          <a:chOff x="0" y="0"/>
          <a:chExt cx="0" cy="0"/>
        </a:xfrm>
      </p:grpSpPr>
      <p:sp>
        <p:nvSpPr>
          <p:cNvPr id="32" name="Google Shape;32;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3" name="Google Shape;33;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4" name="Google Shape;34;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da"/>
              <a:t>‹nr.›</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Main point">
  <p:cSld name="MAIN_POINT">
    <p:bg>
      <p:bgPr>
        <a:solidFill>
          <a:schemeClr val="lt2"/>
        </a:solidFill>
        <a:effectLst/>
      </p:bgPr>
    </p:bg>
    <p:spTree>
      <p:nvGrpSpPr>
        <p:cNvPr id="1" name="Shape 35"/>
        <p:cNvGrpSpPr/>
        <p:nvPr/>
      </p:nvGrpSpPr>
      <p:grpSpPr>
        <a:xfrm>
          <a:off x="0" y="0"/>
          <a:ext cx="0" cy="0"/>
          <a:chOff x="0" y="0"/>
          <a:chExt cx="0" cy="0"/>
        </a:xfrm>
      </p:grpSpPr>
      <p:sp>
        <p:nvSpPr>
          <p:cNvPr id="36" name="Google Shape;36;p8"/>
          <p:cNvSpPr txBox="1">
            <a:spLocks noGrp="1"/>
          </p:cNvSpPr>
          <p:nvPr>
            <p:ph type="title"/>
          </p:nvPr>
        </p:nvSpPr>
        <p:spPr>
          <a:xfrm>
            <a:off x="490250" y="526350"/>
            <a:ext cx="5797500" cy="40908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7" name="Google Shape;37;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da"/>
              <a:t>‹nr.›</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8"/>
        <p:cNvGrpSpPr/>
        <p:nvPr/>
      </p:nvGrpSpPr>
      <p:grpSpPr>
        <a:xfrm>
          <a:off x="0" y="0"/>
          <a:ext cx="0" cy="0"/>
          <a:chOff x="0" y="0"/>
          <a:chExt cx="0" cy="0"/>
        </a:xfrm>
      </p:grpSpPr>
      <p:sp>
        <p:nvSpPr>
          <p:cNvPr id="39" name="Google Shape;39;p9"/>
          <p:cNvSpPr/>
          <p:nvPr/>
        </p:nvSpPr>
        <p:spPr>
          <a:xfrm>
            <a:off x="4572000" y="75"/>
            <a:ext cx="4572000" cy="51435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40" name="Google Shape;40;p9"/>
          <p:cNvCxnSpPr/>
          <p:nvPr/>
        </p:nvCxnSpPr>
        <p:spPr>
          <a:xfrm>
            <a:off x="5029675" y="4495500"/>
            <a:ext cx="468300" cy="0"/>
          </a:xfrm>
          <a:prstGeom prst="straightConnector1">
            <a:avLst/>
          </a:prstGeom>
          <a:noFill/>
          <a:ln w="19050" cap="flat" cmpd="sng">
            <a:solidFill>
              <a:schemeClr val="lt2"/>
            </a:solidFill>
            <a:prstDash val="solid"/>
            <a:round/>
            <a:headEnd type="none" w="sm" len="sm"/>
            <a:tailEnd type="none" w="sm" len="sm"/>
          </a:ln>
        </p:spPr>
      </p:cxnSp>
      <p:sp>
        <p:nvSpPr>
          <p:cNvPr id="41" name="Google Shape;41;p9"/>
          <p:cNvSpPr txBox="1">
            <a:spLocks noGrp="1"/>
          </p:cNvSpPr>
          <p:nvPr>
            <p:ph type="title"/>
          </p:nvPr>
        </p:nvSpPr>
        <p:spPr>
          <a:xfrm>
            <a:off x="265500" y="1205825"/>
            <a:ext cx="4045200" cy="15096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42" name="Google Shape;42;p9"/>
          <p:cNvSpPr txBox="1">
            <a:spLocks noGrp="1"/>
          </p:cNvSpPr>
          <p:nvPr>
            <p:ph type="subTitle" idx="1"/>
          </p:nvPr>
        </p:nvSpPr>
        <p:spPr>
          <a:xfrm>
            <a:off x="265500" y="2769001"/>
            <a:ext cx="4045200" cy="13455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43" name="Google Shape;43;p9"/>
          <p:cNvSpPr txBox="1">
            <a:spLocks noGrp="1"/>
          </p:cNvSpPr>
          <p:nvPr>
            <p:ph type="body" idx="2"/>
          </p:nvPr>
        </p:nvSpPr>
        <p:spPr>
          <a:xfrm>
            <a:off x="4939500" y="724200"/>
            <a:ext cx="3837000" cy="36951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Clr>
                <a:schemeClr val="lt1"/>
              </a:buClr>
              <a:buSzPts val="1800"/>
              <a:buChar char="●"/>
              <a:defRPr>
                <a:solidFill>
                  <a:schemeClr val="lt1"/>
                </a:solidFill>
              </a:defRPr>
            </a:lvl1pPr>
            <a:lvl2pPr marL="914400" lvl="1" indent="-317500">
              <a:spcBef>
                <a:spcPts val="0"/>
              </a:spcBef>
              <a:spcAft>
                <a:spcPts val="0"/>
              </a:spcAft>
              <a:buClr>
                <a:schemeClr val="lt1"/>
              </a:buClr>
              <a:buSzPts val="1400"/>
              <a:buChar char="○"/>
              <a:defRPr>
                <a:solidFill>
                  <a:schemeClr val="lt1"/>
                </a:solidFill>
              </a:defRPr>
            </a:lvl2pPr>
            <a:lvl3pPr marL="1371600" lvl="2" indent="-317500">
              <a:spcBef>
                <a:spcPts val="0"/>
              </a:spcBef>
              <a:spcAft>
                <a:spcPts val="0"/>
              </a:spcAft>
              <a:buClr>
                <a:schemeClr val="lt1"/>
              </a:buClr>
              <a:buSzPts val="1400"/>
              <a:buChar char="■"/>
              <a:defRPr>
                <a:solidFill>
                  <a:schemeClr val="lt1"/>
                </a:solidFill>
              </a:defRPr>
            </a:lvl3pPr>
            <a:lvl4pPr marL="1828800" lvl="3" indent="-317500">
              <a:spcBef>
                <a:spcPts val="0"/>
              </a:spcBef>
              <a:spcAft>
                <a:spcPts val="0"/>
              </a:spcAft>
              <a:buClr>
                <a:schemeClr val="lt1"/>
              </a:buClr>
              <a:buSzPts val="1400"/>
              <a:buChar char="●"/>
              <a:defRPr>
                <a:solidFill>
                  <a:schemeClr val="lt1"/>
                </a:solidFill>
              </a:defRPr>
            </a:lvl4pPr>
            <a:lvl5pPr marL="2286000" lvl="4" indent="-317500">
              <a:spcBef>
                <a:spcPts val="0"/>
              </a:spcBef>
              <a:spcAft>
                <a:spcPts val="0"/>
              </a:spcAft>
              <a:buClr>
                <a:schemeClr val="lt1"/>
              </a:buClr>
              <a:buSzPts val="1400"/>
              <a:buChar char="○"/>
              <a:defRPr>
                <a:solidFill>
                  <a:schemeClr val="lt1"/>
                </a:solidFill>
              </a:defRPr>
            </a:lvl5pPr>
            <a:lvl6pPr marL="2743200" lvl="5" indent="-317500">
              <a:spcBef>
                <a:spcPts val="0"/>
              </a:spcBef>
              <a:spcAft>
                <a:spcPts val="0"/>
              </a:spcAft>
              <a:buClr>
                <a:schemeClr val="lt1"/>
              </a:buClr>
              <a:buSzPts val="1400"/>
              <a:buChar char="■"/>
              <a:defRPr>
                <a:solidFill>
                  <a:schemeClr val="lt1"/>
                </a:solidFill>
              </a:defRPr>
            </a:lvl6pPr>
            <a:lvl7pPr marL="3200400" lvl="6" indent="-317500">
              <a:spcBef>
                <a:spcPts val="0"/>
              </a:spcBef>
              <a:spcAft>
                <a:spcPts val="0"/>
              </a:spcAft>
              <a:buClr>
                <a:schemeClr val="lt1"/>
              </a:buClr>
              <a:buSzPts val="1400"/>
              <a:buChar char="●"/>
              <a:defRPr>
                <a:solidFill>
                  <a:schemeClr val="lt1"/>
                </a:solidFill>
              </a:defRPr>
            </a:lvl7pPr>
            <a:lvl8pPr marL="3657600" lvl="7" indent="-317500">
              <a:spcBef>
                <a:spcPts val="0"/>
              </a:spcBef>
              <a:spcAft>
                <a:spcPts val="0"/>
              </a:spcAft>
              <a:buClr>
                <a:schemeClr val="lt1"/>
              </a:buClr>
              <a:buSzPts val="1400"/>
              <a:buChar char="○"/>
              <a:defRPr>
                <a:solidFill>
                  <a:schemeClr val="lt1"/>
                </a:solidFill>
              </a:defRPr>
            </a:lvl8pPr>
            <a:lvl9pPr marL="4114800" lvl="8" indent="-317500">
              <a:spcBef>
                <a:spcPts val="0"/>
              </a:spcBef>
              <a:spcAft>
                <a:spcPts val="0"/>
              </a:spcAft>
              <a:buClr>
                <a:schemeClr val="lt1"/>
              </a:buClr>
              <a:buSzPts val="1400"/>
              <a:buChar char="■"/>
              <a:defRPr>
                <a:solidFill>
                  <a:schemeClr val="lt1"/>
                </a:solidFill>
              </a:defRPr>
            </a:lvl9pPr>
          </a:lstStyle>
          <a:p>
            <a:endParaRPr/>
          </a:p>
        </p:txBody>
      </p:sp>
      <p:sp>
        <p:nvSpPr>
          <p:cNvPr id="44" name="Google Shape;44;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marL="0" lvl="0" indent="0" algn="r" rtl="0">
              <a:spcBef>
                <a:spcPts val="0"/>
              </a:spcBef>
              <a:spcAft>
                <a:spcPts val="0"/>
              </a:spcAft>
              <a:buNone/>
            </a:pPr>
            <a:fld id="{00000000-1234-1234-1234-123412341234}" type="slidenum">
              <a:rPr lang="da"/>
              <a:t>‹nr.›</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5"/>
        <p:cNvGrpSpPr/>
        <p:nvPr/>
      </p:nvGrpSpPr>
      <p:grpSpPr>
        <a:xfrm>
          <a:off x="0" y="0"/>
          <a:ext cx="0" cy="0"/>
          <a:chOff x="0" y="0"/>
          <a:chExt cx="0" cy="0"/>
        </a:xfrm>
      </p:grpSpPr>
      <p:sp>
        <p:nvSpPr>
          <p:cNvPr id="46" name="Google Shape;46;p10"/>
          <p:cNvSpPr txBox="1">
            <a:spLocks noGrp="1"/>
          </p:cNvSpPr>
          <p:nvPr>
            <p:ph type="body" idx="1"/>
          </p:nvPr>
        </p:nvSpPr>
        <p:spPr>
          <a:xfrm>
            <a:off x="311700" y="4236825"/>
            <a:ext cx="5998800" cy="5988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2100"/>
              <a:buNone/>
              <a:defRPr sz="2100"/>
            </a:lvl1pPr>
          </a:lstStyle>
          <a:p>
            <a:endParaRPr/>
          </a:p>
        </p:txBody>
      </p:sp>
      <p:sp>
        <p:nvSpPr>
          <p:cNvPr id="47" name="Google Shape;47;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da"/>
              <a:t>‹nr.›</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8"/>
        <p:cNvGrpSpPr/>
        <p:nvPr/>
      </p:nvGrpSpPr>
      <p:grpSpPr>
        <a:xfrm>
          <a:off x="0" y="0"/>
          <a:ext cx="0" cy="0"/>
          <a:chOff x="0" y="0"/>
          <a:chExt cx="0" cy="0"/>
        </a:xfrm>
      </p:grpSpPr>
      <p:sp>
        <p:nvSpPr>
          <p:cNvPr id="49" name="Google Shape;49;p11"/>
          <p:cNvSpPr/>
          <p:nvPr/>
        </p:nvSpPr>
        <p:spPr>
          <a:xfrm>
            <a:off x="0" y="5045700"/>
            <a:ext cx="9144000" cy="978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 name="Google Shape;50;p11"/>
          <p:cNvSpPr txBox="1">
            <a:spLocks noGrp="1"/>
          </p:cNvSpPr>
          <p:nvPr>
            <p:ph type="title" hasCustomPrompt="1"/>
          </p:nvPr>
        </p:nvSpPr>
        <p:spPr>
          <a:xfrm>
            <a:off x="311700" y="991475"/>
            <a:ext cx="8520600" cy="19179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14000"/>
              <a:buNone/>
              <a:defRPr sz="14000" b="1"/>
            </a:lvl1pPr>
            <a:lvl2pPr lvl="1" algn="ctr">
              <a:spcBef>
                <a:spcPts val="0"/>
              </a:spcBef>
              <a:spcAft>
                <a:spcPts val="0"/>
              </a:spcAft>
              <a:buSzPts val="14000"/>
              <a:buNone/>
              <a:defRPr sz="14000" b="1"/>
            </a:lvl2pPr>
            <a:lvl3pPr lvl="2" algn="ctr">
              <a:spcBef>
                <a:spcPts val="0"/>
              </a:spcBef>
              <a:spcAft>
                <a:spcPts val="0"/>
              </a:spcAft>
              <a:buSzPts val="14000"/>
              <a:buNone/>
              <a:defRPr sz="14000" b="1"/>
            </a:lvl3pPr>
            <a:lvl4pPr lvl="3" algn="ctr">
              <a:spcBef>
                <a:spcPts val="0"/>
              </a:spcBef>
              <a:spcAft>
                <a:spcPts val="0"/>
              </a:spcAft>
              <a:buSzPts val="14000"/>
              <a:buNone/>
              <a:defRPr sz="14000" b="1"/>
            </a:lvl4pPr>
            <a:lvl5pPr lvl="4" algn="ctr">
              <a:spcBef>
                <a:spcPts val="0"/>
              </a:spcBef>
              <a:spcAft>
                <a:spcPts val="0"/>
              </a:spcAft>
              <a:buSzPts val="14000"/>
              <a:buNone/>
              <a:defRPr sz="14000" b="1"/>
            </a:lvl5pPr>
            <a:lvl6pPr lvl="5" algn="ctr">
              <a:spcBef>
                <a:spcPts val="0"/>
              </a:spcBef>
              <a:spcAft>
                <a:spcPts val="0"/>
              </a:spcAft>
              <a:buSzPts val="14000"/>
              <a:buNone/>
              <a:defRPr sz="14000" b="1"/>
            </a:lvl6pPr>
            <a:lvl7pPr lvl="6" algn="ctr">
              <a:spcBef>
                <a:spcPts val="0"/>
              </a:spcBef>
              <a:spcAft>
                <a:spcPts val="0"/>
              </a:spcAft>
              <a:buSzPts val="14000"/>
              <a:buNone/>
              <a:defRPr sz="14000" b="1"/>
            </a:lvl7pPr>
            <a:lvl8pPr lvl="7" algn="ctr">
              <a:spcBef>
                <a:spcPts val="0"/>
              </a:spcBef>
              <a:spcAft>
                <a:spcPts val="0"/>
              </a:spcAft>
              <a:buSzPts val="14000"/>
              <a:buNone/>
              <a:defRPr sz="14000" b="1"/>
            </a:lvl8pPr>
            <a:lvl9pPr lvl="8" algn="ctr">
              <a:spcBef>
                <a:spcPts val="0"/>
              </a:spcBef>
              <a:spcAft>
                <a:spcPts val="0"/>
              </a:spcAft>
              <a:buSzPts val="14000"/>
              <a:buNone/>
              <a:defRPr sz="14000" b="1"/>
            </a:lvl9pPr>
          </a:lstStyle>
          <a:p>
            <a:r>
              <a:t>xx%</a:t>
            </a:r>
          </a:p>
        </p:txBody>
      </p:sp>
      <p:sp>
        <p:nvSpPr>
          <p:cNvPr id="51" name="Google Shape;51;p11"/>
          <p:cNvSpPr txBox="1">
            <a:spLocks noGrp="1"/>
          </p:cNvSpPr>
          <p:nvPr>
            <p:ph type="body" idx="1"/>
          </p:nvPr>
        </p:nvSpPr>
        <p:spPr>
          <a:xfrm>
            <a:off x="311700" y="3071300"/>
            <a:ext cx="8520600" cy="9018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SzPts val="1800"/>
              <a:buChar char="●"/>
              <a:defRPr/>
            </a:lvl1pPr>
            <a:lvl2pPr marL="914400" lvl="1" indent="-317500" algn="ctr">
              <a:spcBef>
                <a:spcPts val="0"/>
              </a:spcBef>
              <a:spcAft>
                <a:spcPts val="0"/>
              </a:spcAft>
              <a:buSzPts val="1400"/>
              <a:buChar char="○"/>
              <a:defRPr/>
            </a:lvl2pPr>
            <a:lvl3pPr marL="1371600" lvl="2" indent="-317500" algn="ctr">
              <a:spcBef>
                <a:spcPts val="0"/>
              </a:spcBef>
              <a:spcAft>
                <a:spcPts val="0"/>
              </a:spcAft>
              <a:buSzPts val="1400"/>
              <a:buChar char="■"/>
              <a:defRPr/>
            </a:lvl3pPr>
            <a:lvl4pPr marL="1828800" lvl="3" indent="-317500" algn="ctr">
              <a:spcBef>
                <a:spcPts val="0"/>
              </a:spcBef>
              <a:spcAft>
                <a:spcPts val="0"/>
              </a:spcAft>
              <a:buSzPts val="1400"/>
              <a:buChar char="●"/>
              <a:defRPr/>
            </a:lvl4pPr>
            <a:lvl5pPr marL="2286000" lvl="4" indent="-317500" algn="ctr">
              <a:spcBef>
                <a:spcPts val="0"/>
              </a:spcBef>
              <a:spcAft>
                <a:spcPts val="0"/>
              </a:spcAft>
              <a:buSzPts val="1400"/>
              <a:buChar char="○"/>
              <a:defRPr/>
            </a:lvl5pPr>
            <a:lvl6pPr marL="2743200" lvl="5" indent="-317500" algn="ctr">
              <a:spcBef>
                <a:spcPts val="0"/>
              </a:spcBef>
              <a:spcAft>
                <a:spcPts val="0"/>
              </a:spcAft>
              <a:buSzPts val="1400"/>
              <a:buChar char="■"/>
              <a:defRPr/>
            </a:lvl6pPr>
            <a:lvl7pPr marL="3200400" lvl="6" indent="-317500" algn="ctr">
              <a:spcBef>
                <a:spcPts val="0"/>
              </a:spcBef>
              <a:spcAft>
                <a:spcPts val="0"/>
              </a:spcAft>
              <a:buSzPts val="1400"/>
              <a:buChar char="●"/>
              <a:defRPr/>
            </a:lvl7pPr>
            <a:lvl8pPr marL="3657600" lvl="7" indent="-317500" algn="ctr">
              <a:spcBef>
                <a:spcPts val="0"/>
              </a:spcBef>
              <a:spcAft>
                <a:spcPts val="0"/>
              </a:spcAft>
              <a:buSzPts val="1400"/>
              <a:buChar char="○"/>
              <a:defRPr/>
            </a:lvl8pPr>
            <a:lvl9pPr marL="4114800" lvl="8" indent="-317500" algn="ctr">
              <a:spcBef>
                <a:spcPts val="0"/>
              </a:spcBef>
              <a:spcAft>
                <a:spcPts val="0"/>
              </a:spcAft>
              <a:buSzPts val="1400"/>
              <a:buChar char="■"/>
              <a:defRPr/>
            </a:lvl9pPr>
          </a:lstStyle>
          <a:p>
            <a:endParaRPr/>
          </a:p>
        </p:txBody>
      </p:sp>
      <p:sp>
        <p:nvSpPr>
          <p:cNvPr id="52" name="Google Shape;52;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da"/>
              <a:t>‹nr.›</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3"/>
        <p:cNvGrpSpPr/>
        <p:nvPr/>
      </p:nvGrpSpPr>
      <p:grpSpPr>
        <a:xfrm>
          <a:off x="0" y="0"/>
          <a:ext cx="0" cy="0"/>
          <a:chOff x="0" y="0"/>
          <a:chExt cx="0" cy="0"/>
        </a:xfrm>
      </p:grpSpPr>
      <p:sp>
        <p:nvSpPr>
          <p:cNvPr id="54" name="Google Shape;54;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da"/>
              <a:t>‹nr.›</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woTxTwoObj">
  <p:cSld name="Sammenlignin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FF2F2C0-5083-780D-6909-C9F8F0B829E0}"/>
              </a:ext>
            </a:extLst>
          </p:cNvPr>
          <p:cNvSpPr>
            <a:spLocks noGrp="1"/>
          </p:cNvSpPr>
          <p:nvPr>
            <p:ph type="title"/>
          </p:nvPr>
        </p:nvSpPr>
        <p:spPr>
          <a:xfrm>
            <a:off x="629841" y="273844"/>
            <a:ext cx="7886700" cy="994172"/>
          </a:xfrm>
        </p:spPr>
        <p:txBody>
          <a:bodyPr/>
          <a:lstStyle/>
          <a:p>
            <a:r>
              <a:rPr lang="da-DK"/>
              <a:t>Klik for at redigere titeltypografien i masteren</a:t>
            </a:r>
          </a:p>
        </p:txBody>
      </p:sp>
      <p:sp>
        <p:nvSpPr>
          <p:cNvPr id="3" name="Pladsholder til tekst 2">
            <a:extLst>
              <a:ext uri="{FF2B5EF4-FFF2-40B4-BE49-F238E27FC236}">
                <a16:creationId xmlns:a16="http://schemas.microsoft.com/office/drawing/2014/main" id="{FAA58371-D90B-CF92-562A-AE7B5F2ED797}"/>
              </a:ext>
            </a:extLst>
          </p:cNvPr>
          <p:cNvSpPr>
            <a:spLocks noGrp="1"/>
          </p:cNvSpPr>
          <p:nvPr>
            <p:ph type="body" idx="1"/>
          </p:nvPr>
        </p:nvSpPr>
        <p:spPr>
          <a:xfrm>
            <a:off x="629842" y="1260872"/>
            <a:ext cx="3868340"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da-DK"/>
              <a:t>Klik for at redigere teksttypografierne i masteren</a:t>
            </a:r>
          </a:p>
        </p:txBody>
      </p:sp>
      <p:sp>
        <p:nvSpPr>
          <p:cNvPr id="4" name="Pladsholder til indhold 3">
            <a:extLst>
              <a:ext uri="{FF2B5EF4-FFF2-40B4-BE49-F238E27FC236}">
                <a16:creationId xmlns:a16="http://schemas.microsoft.com/office/drawing/2014/main" id="{E87A3B8F-EAE3-C1F7-FBF3-78077765BEBE}"/>
              </a:ext>
            </a:extLst>
          </p:cNvPr>
          <p:cNvSpPr>
            <a:spLocks noGrp="1"/>
          </p:cNvSpPr>
          <p:nvPr>
            <p:ph sz="half" idx="2"/>
          </p:nvPr>
        </p:nvSpPr>
        <p:spPr>
          <a:xfrm>
            <a:off x="629842" y="1878806"/>
            <a:ext cx="3868340" cy="2763441"/>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5" name="Pladsholder til tekst 4">
            <a:extLst>
              <a:ext uri="{FF2B5EF4-FFF2-40B4-BE49-F238E27FC236}">
                <a16:creationId xmlns:a16="http://schemas.microsoft.com/office/drawing/2014/main" id="{3D5DFECB-1C8F-80E5-C932-2AF48180D267}"/>
              </a:ext>
            </a:extLst>
          </p:cNvPr>
          <p:cNvSpPr>
            <a:spLocks noGrp="1"/>
          </p:cNvSpPr>
          <p:nvPr>
            <p:ph type="body" sz="quarter" idx="3"/>
          </p:nvPr>
        </p:nvSpPr>
        <p:spPr>
          <a:xfrm>
            <a:off x="4629150" y="1260872"/>
            <a:ext cx="3887391"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da-DK"/>
              <a:t>Klik for at redigere teksttypografierne i masteren</a:t>
            </a:r>
          </a:p>
        </p:txBody>
      </p:sp>
      <p:sp>
        <p:nvSpPr>
          <p:cNvPr id="6" name="Pladsholder til indhold 5">
            <a:extLst>
              <a:ext uri="{FF2B5EF4-FFF2-40B4-BE49-F238E27FC236}">
                <a16:creationId xmlns:a16="http://schemas.microsoft.com/office/drawing/2014/main" id="{99F84CD3-85AA-0910-5E71-2388C0AE94C8}"/>
              </a:ext>
            </a:extLst>
          </p:cNvPr>
          <p:cNvSpPr>
            <a:spLocks noGrp="1"/>
          </p:cNvSpPr>
          <p:nvPr>
            <p:ph sz="quarter" idx="4"/>
          </p:nvPr>
        </p:nvSpPr>
        <p:spPr>
          <a:xfrm>
            <a:off x="4629150" y="1878806"/>
            <a:ext cx="3887391" cy="2763441"/>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7" name="Pladsholder til dato 6">
            <a:extLst>
              <a:ext uri="{FF2B5EF4-FFF2-40B4-BE49-F238E27FC236}">
                <a16:creationId xmlns:a16="http://schemas.microsoft.com/office/drawing/2014/main" id="{A3166DF5-BB37-E9DB-190F-06FDD5DA573E}"/>
              </a:ext>
            </a:extLst>
          </p:cNvPr>
          <p:cNvSpPr>
            <a:spLocks noGrp="1"/>
          </p:cNvSpPr>
          <p:nvPr>
            <p:ph type="dt" sz="half" idx="10"/>
          </p:nvPr>
        </p:nvSpPr>
        <p:spPr/>
        <p:txBody>
          <a:bodyPr/>
          <a:lstStyle/>
          <a:p>
            <a:fld id="{AF3EE497-C307-2946-A1DD-956255A097BF}" type="datetimeFigureOut">
              <a:rPr lang="da-DK" smtClean="0"/>
              <a:t>24.02.2024</a:t>
            </a:fld>
            <a:endParaRPr lang="da-DK"/>
          </a:p>
        </p:txBody>
      </p:sp>
      <p:sp>
        <p:nvSpPr>
          <p:cNvPr id="8" name="Pladsholder til sidefod 7">
            <a:extLst>
              <a:ext uri="{FF2B5EF4-FFF2-40B4-BE49-F238E27FC236}">
                <a16:creationId xmlns:a16="http://schemas.microsoft.com/office/drawing/2014/main" id="{C18007B3-6CA7-3B47-5D11-A1B942AF19CA}"/>
              </a:ext>
            </a:extLst>
          </p:cNvPr>
          <p:cNvSpPr>
            <a:spLocks noGrp="1"/>
          </p:cNvSpPr>
          <p:nvPr>
            <p:ph type="ftr" sz="quarter" idx="11"/>
          </p:nvPr>
        </p:nvSpPr>
        <p:spPr/>
        <p:txBody>
          <a:bodyPr/>
          <a:lstStyle/>
          <a:p>
            <a:endParaRPr lang="da-DK"/>
          </a:p>
        </p:txBody>
      </p:sp>
      <p:sp>
        <p:nvSpPr>
          <p:cNvPr id="9" name="Pladsholder til slidenummer 8">
            <a:extLst>
              <a:ext uri="{FF2B5EF4-FFF2-40B4-BE49-F238E27FC236}">
                <a16:creationId xmlns:a16="http://schemas.microsoft.com/office/drawing/2014/main" id="{D35E7538-EB74-884D-2748-8DEC8D19BE82}"/>
              </a:ext>
            </a:extLst>
          </p:cNvPr>
          <p:cNvSpPr>
            <a:spLocks noGrp="1"/>
          </p:cNvSpPr>
          <p:nvPr>
            <p:ph type="sldNum" sz="quarter" idx="12"/>
          </p:nvPr>
        </p:nvSpPr>
        <p:spPr/>
        <p:txBody>
          <a:bodyPr/>
          <a:lstStyle/>
          <a:p>
            <a:fld id="{BB03FA65-9C47-0541-91FC-D271F52FF060}" type="slidenum">
              <a:rPr lang="da-DK" smtClean="0"/>
              <a:t>‹nr.›</a:t>
            </a:fld>
            <a:endParaRPr lang="da-DK"/>
          </a:p>
        </p:txBody>
      </p:sp>
    </p:spTree>
    <p:extLst>
      <p:ext uri="{BB962C8B-B14F-4D97-AF65-F5344CB8AC3E}">
        <p14:creationId xmlns:p14="http://schemas.microsoft.com/office/powerpoint/2010/main" val="349452017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pearmint">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Font typeface="Proxima Nova"/>
              <a:buNone/>
              <a:defRPr sz="2800">
                <a:solidFill>
                  <a:schemeClr val="dk1"/>
                </a:solidFill>
                <a:latin typeface="Proxima Nova"/>
                <a:ea typeface="Proxima Nova"/>
                <a:cs typeface="Proxima Nova"/>
                <a:sym typeface="Proxima Nova"/>
              </a:defRPr>
            </a:lvl1pPr>
            <a:lvl2pPr lvl="1">
              <a:spcBef>
                <a:spcPts val="0"/>
              </a:spcBef>
              <a:spcAft>
                <a:spcPts val="0"/>
              </a:spcAft>
              <a:buClr>
                <a:schemeClr val="dk1"/>
              </a:buClr>
              <a:buSzPts val="2800"/>
              <a:buFont typeface="Proxima Nova"/>
              <a:buNone/>
              <a:defRPr sz="2800">
                <a:solidFill>
                  <a:schemeClr val="dk1"/>
                </a:solidFill>
                <a:latin typeface="Proxima Nova"/>
                <a:ea typeface="Proxima Nova"/>
                <a:cs typeface="Proxima Nova"/>
                <a:sym typeface="Proxima Nova"/>
              </a:defRPr>
            </a:lvl2pPr>
            <a:lvl3pPr lvl="2">
              <a:spcBef>
                <a:spcPts val="0"/>
              </a:spcBef>
              <a:spcAft>
                <a:spcPts val="0"/>
              </a:spcAft>
              <a:buClr>
                <a:schemeClr val="dk1"/>
              </a:buClr>
              <a:buSzPts val="2800"/>
              <a:buFont typeface="Proxima Nova"/>
              <a:buNone/>
              <a:defRPr sz="2800">
                <a:solidFill>
                  <a:schemeClr val="dk1"/>
                </a:solidFill>
                <a:latin typeface="Proxima Nova"/>
                <a:ea typeface="Proxima Nova"/>
                <a:cs typeface="Proxima Nova"/>
                <a:sym typeface="Proxima Nova"/>
              </a:defRPr>
            </a:lvl3pPr>
            <a:lvl4pPr lvl="3">
              <a:spcBef>
                <a:spcPts val="0"/>
              </a:spcBef>
              <a:spcAft>
                <a:spcPts val="0"/>
              </a:spcAft>
              <a:buClr>
                <a:schemeClr val="dk1"/>
              </a:buClr>
              <a:buSzPts val="2800"/>
              <a:buFont typeface="Proxima Nova"/>
              <a:buNone/>
              <a:defRPr sz="2800">
                <a:solidFill>
                  <a:schemeClr val="dk1"/>
                </a:solidFill>
                <a:latin typeface="Proxima Nova"/>
                <a:ea typeface="Proxima Nova"/>
                <a:cs typeface="Proxima Nova"/>
                <a:sym typeface="Proxima Nova"/>
              </a:defRPr>
            </a:lvl4pPr>
            <a:lvl5pPr lvl="4">
              <a:spcBef>
                <a:spcPts val="0"/>
              </a:spcBef>
              <a:spcAft>
                <a:spcPts val="0"/>
              </a:spcAft>
              <a:buClr>
                <a:schemeClr val="dk1"/>
              </a:buClr>
              <a:buSzPts val="2800"/>
              <a:buFont typeface="Proxima Nova"/>
              <a:buNone/>
              <a:defRPr sz="2800">
                <a:solidFill>
                  <a:schemeClr val="dk1"/>
                </a:solidFill>
                <a:latin typeface="Proxima Nova"/>
                <a:ea typeface="Proxima Nova"/>
                <a:cs typeface="Proxima Nova"/>
                <a:sym typeface="Proxima Nova"/>
              </a:defRPr>
            </a:lvl5pPr>
            <a:lvl6pPr lvl="5">
              <a:spcBef>
                <a:spcPts val="0"/>
              </a:spcBef>
              <a:spcAft>
                <a:spcPts val="0"/>
              </a:spcAft>
              <a:buClr>
                <a:schemeClr val="dk1"/>
              </a:buClr>
              <a:buSzPts val="2800"/>
              <a:buFont typeface="Proxima Nova"/>
              <a:buNone/>
              <a:defRPr sz="2800">
                <a:solidFill>
                  <a:schemeClr val="dk1"/>
                </a:solidFill>
                <a:latin typeface="Proxima Nova"/>
                <a:ea typeface="Proxima Nova"/>
                <a:cs typeface="Proxima Nova"/>
                <a:sym typeface="Proxima Nova"/>
              </a:defRPr>
            </a:lvl6pPr>
            <a:lvl7pPr lvl="6">
              <a:spcBef>
                <a:spcPts val="0"/>
              </a:spcBef>
              <a:spcAft>
                <a:spcPts val="0"/>
              </a:spcAft>
              <a:buClr>
                <a:schemeClr val="dk1"/>
              </a:buClr>
              <a:buSzPts val="2800"/>
              <a:buFont typeface="Proxima Nova"/>
              <a:buNone/>
              <a:defRPr sz="2800">
                <a:solidFill>
                  <a:schemeClr val="dk1"/>
                </a:solidFill>
                <a:latin typeface="Proxima Nova"/>
                <a:ea typeface="Proxima Nova"/>
                <a:cs typeface="Proxima Nova"/>
                <a:sym typeface="Proxima Nova"/>
              </a:defRPr>
            </a:lvl7pPr>
            <a:lvl8pPr lvl="7">
              <a:spcBef>
                <a:spcPts val="0"/>
              </a:spcBef>
              <a:spcAft>
                <a:spcPts val="0"/>
              </a:spcAft>
              <a:buClr>
                <a:schemeClr val="dk1"/>
              </a:buClr>
              <a:buSzPts val="2800"/>
              <a:buFont typeface="Proxima Nova"/>
              <a:buNone/>
              <a:defRPr sz="2800">
                <a:solidFill>
                  <a:schemeClr val="dk1"/>
                </a:solidFill>
                <a:latin typeface="Proxima Nova"/>
                <a:ea typeface="Proxima Nova"/>
                <a:cs typeface="Proxima Nova"/>
                <a:sym typeface="Proxima Nova"/>
              </a:defRPr>
            </a:lvl8pPr>
            <a:lvl9pPr lvl="8">
              <a:spcBef>
                <a:spcPts val="0"/>
              </a:spcBef>
              <a:spcAft>
                <a:spcPts val="0"/>
              </a:spcAft>
              <a:buClr>
                <a:schemeClr val="dk1"/>
              </a:buClr>
              <a:buSzPts val="2800"/>
              <a:buFont typeface="Proxima Nova"/>
              <a:buNone/>
              <a:defRPr sz="2800">
                <a:solidFill>
                  <a:schemeClr val="dk1"/>
                </a:solidFill>
                <a:latin typeface="Proxima Nova"/>
                <a:ea typeface="Proxima Nova"/>
                <a:cs typeface="Proxima Nova"/>
                <a:sym typeface="Proxima Nova"/>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accent3"/>
              </a:buClr>
              <a:buSzPts val="1800"/>
              <a:buFont typeface="Proxima Nova"/>
              <a:buChar char="●"/>
              <a:defRPr sz="1800">
                <a:solidFill>
                  <a:schemeClr val="accent3"/>
                </a:solidFill>
                <a:latin typeface="Proxima Nova"/>
                <a:ea typeface="Proxima Nova"/>
                <a:cs typeface="Proxima Nova"/>
                <a:sym typeface="Proxima Nova"/>
              </a:defRPr>
            </a:lvl1pPr>
            <a:lvl2pPr marL="914400" lvl="1" indent="-317500">
              <a:lnSpc>
                <a:spcPct val="115000"/>
              </a:lnSpc>
              <a:spcBef>
                <a:spcPts val="0"/>
              </a:spcBef>
              <a:spcAft>
                <a:spcPts val="0"/>
              </a:spcAft>
              <a:buClr>
                <a:schemeClr val="accent3"/>
              </a:buClr>
              <a:buSzPts val="1400"/>
              <a:buFont typeface="Proxima Nova"/>
              <a:buChar char="○"/>
              <a:defRPr>
                <a:solidFill>
                  <a:schemeClr val="accent3"/>
                </a:solidFill>
                <a:latin typeface="Proxima Nova"/>
                <a:ea typeface="Proxima Nova"/>
                <a:cs typeface="Proxima Nova"/>
                <a:sym typeface="Proxima Nova"/>
              </a:defRPr>
            </a:lvl2pPr>
            <a:lvl3pPr marL="1371600" lvl="2" indent="-317500">
              <a:lnSpc>
                <a:spcPct val="115000"/>
              </a:lnSpc>
              <a:spcBef>
                <a:spcPts val="0"/>
              </a:spcBef>
              <a:spcAft>
                <a:spcPts val="0"/>
              </a:spcAft>
              <a:buClr>
                <a:schemeClr val="accent3"/>
              </a:buClr>
              <a:buSzPts val="1400"/>
              <a:buFont typeface="Proxima Nova"/>
              <a:buChar char="■"/>
              <a:defRPr>
                <a:solidFill>
                  <a:schemeClr val="accent3"/>
                </a:solidFill>
                <a:latin typeface="Proxima Nova"/>
                <a:ea typeface="Proxima Nova"/>
                <a:cs typeface="Proxima Nova"/>
                <a:sym typeface="Proxima Nova"/>
              </a:defRPr>
            </a:lvl3pPr>
            <a:lvl4pPr marL="1828800" lvl="3" indent="-317500">
              <a:lnSpc>
                <a:spcPct val="115000"/>
              </a:lnSpc>
              <a:spcBef>
                <a:spcPts val="0"/>
              </a:spcBef>
              <a:spcAft>
                <a:spcPts val="0"/>
              </a:spcAft>
              <a:buClr>
                <a:schemeClr val="accent3"/>
              </a:buClr>
              <a:buSzPts val="1400"/>
              <a:buFont typeface="Proxima Nova"/>
              <a:buChar char="●"/>
              <a:defRPr>
                <a:solidFill>
                  <a:schemeClr val="accent3"/>
                </a:solidFill>
                <a:latin typeface="Proxima Nova"/>
                <a:ea typeface="Proxima Nova"/>
                <a:cs typeface="Proxima Nova"/>
                <a:sym typeface="Proxima Nova"/>
              </a:defRPr>
            </a:lvl4pPr>
            <a:lvl5pPr marL="2286000" lvl="4" indent="-317500">
              <a:lnSpc>
                <a:spcPct val="115000"/>
              </a:lnSpc>
              <a:spcBef>
                <a:spcPts val="0"/>
              </a:spcBef>
              <a:spcAft>
                <a:spcPts val="0"/>
              </a:spcAft>
              <a:buClr>
                <a:schemeClr val="accent3"/>
              </a:buClr>
              <a:buSzPts val="1400"/>
              <a:buFont typeface="Proxima Nova"/>
              <a:buChar char="○"/>
              <a:defRPr>
                <a:solidFill>
                  <a:schemeClr val="accent3"/>
                </a:solidFill>
                <a:latin typeface="Proxima Nova"/>
                <a:ea typeface="Proxima Nova"/>
                <a:cs typeface="Proxima Nova"/>
                <a:sym typeface="Proxima Nova"/>
              </a:defRPr>
            </a:lvl5pPr>
            <a:lvl6pPr marL="2743200" lvl="5" indent="-317500">
              <a:lnSpc>
                <a:spcPct val="115000"/>
              </a:lnSpc>
              <a:spcBef>
                <a:spcPts val="0"/>
              </a:spcBef>
              <a:spcAft>
                <a:spcPts val="0"/>
              </a:spcAft>
              <a:buClr>
                <a:schemeClr val="accent3"/>
              </a:buClr>
              <a:buSzPts val="1400"/>
              <a:buFont typeface="Proxima Nova"/>
              <a:buChar char="■"/>
              <a:defRPr>
                <a:solidFill>
                  <a:schemeClr val="accent3"/>
                </a:solidFill>
                <a:latin typeface="Proxima Nova"/>
                <a:ea typeface="Proxima Nova"/>
                <a:cs typeface="Proxima Nova"/>
                <a:sym typeface="Proxima Nova"/>
              </a:defRPr>
            </a:lvl6pPr>
            <a:lvl7pPr marL="3200400" lvl="6" indent="-317500">
              <a:lnSpc>
                <a:spcPct val="115000"/>
              </a:lnSpc>
              <a:spcBef>
                <a:spcPts val="0"/>
              </a:spcBef>
              <a:spcAft>
                <a:spcPts val="0"/>
              </a:spcAft>
              <a:buClr>
                <a:schemeClr val="accent3"/>
              </a:buClr>
              <a:buSzPts val="1400"/>
              <a:buFont typeface="Proxima Nova"/>
              <a:buChar char="●"/>
              <a:defRPr>
                <a:solidFill>
                  <a:schemeClr val="accent3"/>
                </a:solidFill>
                <a:latin typeface="Proxima Nova"/>
                <a:ea typeface="Proxima Nova"/>
                <a:cs typeface="Proxima Nova"/>
                <a:sym typeface="Proxima Nova"/>
              </a:defRPr>
            </a:lvl7pPr>
            <a:lvl8pPr marL="3657600" lvl="7" indent="-317500">
              <a:lnSpc>
                <a:spcPct val="115000"/>
              </a:lnSpc>
              <a:spcBef>
                <a:spcPts val="0"/>
              </a:spcBef>
              <a:spcAft>
                <a:spcPts val="0"/>
              </a:spcAft>
              <a:buClr>
                <a:schemeClr val="accent3"/>
              </a:buClr>
              <a:buSzPts val="1400"/>
              <a:buFont typeface="Proxima Nova"/>
              <a:buChar char="○"/>
              <a:defRPr>
                <a:solidFill>
                  <a:schemeClr val="accent3"/>
                </a:solidFill>
                <a:latin typeface="Proxima Nova"/>
                <a:ea typeface="Proxima Nova"/>
                <a:cs typeface="Proxima Nova"/>
                <a:sym typeface="Proxima Nova"/>
              </a:defRPr>
            </a:lvl8pPr>
            <a:lvl9pPr marL="4114800" lvl="8" indent="-317500">
              <a:lnSpc>
                <a:spcPct val="115000"/>
              </a:lnSpc>
              <a:spcBef>
                <a:spcPts val="0"/>
              </a:spcBef>
              <a:spcAft>
                <a:spcPts val="0"/>
              </a:spcAft>
              <a:buClr>
                <a:schemeClr val="accent3"/>
              </a:buClr>
              <a:buSzPts val="1400"/>
              <a:buFont typeface="Proxima Nova"/>
              <a:buChar char="■"/>
              <a:defRPr>
                <a:solidFill>
                  <a:schemeClr val="accent3"/>
                </a:solidFill>
                <a:latin typeface="Proxima Nova"/>
                <a:ea typeface="Proxima Nova"/>
                <a:cs typeface="Proxima Nova"/>
                <a:sym typeface="Proxima Nova"/>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1"/>
                </a:solidFill>
                <a:latin typeface="Proxima Nova"/>
                <a:ea typeface="Proxima Nova"/>
                <a:cs typeface="Proxima Nova"/>
                <a:sym typeface="Proxima Nova"/>
              </a:defRPr>
            </a:lvl1pPr>
            <a:lvl2pPr lvl="1" algn="r">
              <a:buNone/>
              <a:defRPr sz="1000">
                <a:solidFill>
                  <a:schemeClr val="dk1"/>
                </a:solidFill>
                <a:latin typeface="Proxima Nova"/>
                <a:ea typeface="Proxima Nova"/>
                <a:cs typeface="Proxima Nova"/>
                <a:sym typeface="Proxima Nova"/>
              </a:defRPr>
            </a:lvl2pPr>
            <a:lvl3pPr lvl="2" algn="r">
              <a:buNone/>
              <a:defRPr sz="1000">
                <a:solidFill>
                  <a:schemeClr val="dk1"/>
                </a:solidFill>
                <a:latin typeface="Proxima Nova"/>
                <a:ea typeface="Proxima Nova"/>
                <a:cs typeface="Proxima Nova"/>
                <a:sym typeface="Proxima Nova"/>
              </a:defRPr>
            </a:lvl3pPr>
            <a:lvl4pPr lvl="3" algn="r">
              <a:buNone/>
              <a:defRPr sz="1000">
                <a:solidFill>
                  <a:schemeClr val="dk1"/>
                </a:solidFill>
                <a:latin typeface="Proxima Nova"/>
                <a:ea typeface="Proxima Nova"/>
                <a:cs typeface="Proxima Nova"/>
                <a:sym typeface="Proxima Nova"/>
              </a:defRPr>
            </a:lvl4pPr>
            <a:lvl5pPr lvl="4" algn="r">
              <a:buNone/>
              <a:defRPr sz="1000">
                <a:solidFill>
                  <a:schemeClr val="dk1"/>
                </a:solidFill>
                <a:latin typeface="Proxima Nova"/>
                <a:ea typeface="Proxima Nova"/>
                <a:cs typeface="Proxima Nova"/>
                <a:sym typeface="Proxima Nova"/>
              </a:defRPr>
            </a:lvl5pPr>
            <a:lvl6pPr lvl="5" algn="r">
              <a:buNone/>
              <a:defRPr sz="1000">
                <a:solidFill>
                  <a:schemeClr val="dk1"/>
                </a:solidFill>
                <a:latin typeface="Proxima Nova"/>
                <a:ea typeface="Proxima Nova"/>
                <a:cs typeface="Proxima Nova"/>
                <a:sym typeface="Proxima Nova"/>
              </a:defRPr>
            </a:lvl6pPr>
            <a:lvl7pPr lvl="6" algn="r">
              <a:buNone/>
              <a:defRPr sz="1000">
                <a:solidFill>
                  <a:schemeClr val="dk1"/>
                </a:solidFill>
                <a:latin typeface="Proxima Nova"/>
                <a:ea typeface="Proxima Nova"/>
                <a:cs typeface="Proxima Nova"/>
                <a:sym typeface="Proxima Nova"/>
              </a:defRPr>
            </a:lvl7pPr>
            <a:lvl8pPr lvl="7" algn="r">
              <a:buNone/>
              <a:defRPr sz="1000">
                <a:solidFill>
                  <a:schemeClr val="dk1"/>
                </a:solidFill>
                <a:latin typeface="Proxima Nova"/>
                <a:ea typeface="Proxima Nova"/>
                <a:cs typeface="Proxima Nova"/>
                <a:sym typeface="Proxima Nova"/>
              </a:defRPr>
            </a:lvl8pPr>
            <a:lvl9pPr lvl="8" algn="r">
              <a:buNone/>
              <a:defRPr sz="1000">
                <a:solidFill>
                  <a:schemeClr val="dk1"/>
                </a:solidFill>
                <a:latin typeface="Proxima Nova"/>
                <a:ea typeface="Proxima Nova"/>
                <a:cs typeface="Proxima Nova"/>
                <a:sym typeface="Proxima Nova"/>
              </a:defRPr>
            </a:lvl9pPr>
          </a:lstStyle>
          <a:p>
            <a:pPr marL="0" lvl="0" indent="0" algn="r" rtl="0">
              <a:spcBef>
                <a:spcPts val="0"/>
              </a:spcBef>
              <a:spcAft>
                <a:spcPts val="0"/>
              </a:spcAft>
              <a:buNone/>
            </a:pPr>
            <a:fld id="{00000000-1234-1234-1234-123412341234}" type="slidenum">
              <a:rPr lang="da"/>
              <a:t>‹nr.›</a:t>
            </a:fld>
            <a:endParaRPr/>
          </a:p>
        </p:txBody>
      </p:sp>
    </p:spTree>
  </p:cSld>
  <p:clrMap bg1="lt1" tx1="dk1" bg2="dk2" tx2="lt2" accent1="accent1" accent2="accent2" accent3="accent3" accent4="accent4" accent5="accent5" accent6="accent6" hlink="hlink" folHlink="folHlink"/>
  <p:sldLayoutIdLst>
    <p:sldLayoutId id="2147483648"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60"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1.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0.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hyperlink" Target="https://denstoredanske.lex.dk/Nerva" TargetMode="External"/><Relationship Id="rId7" Type="http://schemas.openxmlformats.org/officeDocument/2006/relationships/hyperlink" Target="https://denstoredanske.lex.dk/Marcus_Aurelius" TargetMode="Externa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hyperlink" Target="https://denstoredanske.lex.dk/Antoninus_Pius" TargetMode="External"/><Relationship Id="rId5" Type="http://schemas.openxmlformats.org/officeDocument/2006/relationships/hyperlink" Target="https://denstoredanske.lex.dk/Hadrian" TargetMode="External"/><Relationship Id="rId4" Type="http://schemas.openxmlformats.org/officeDocument/2006/relationships/hyperlink" Target="https://denstoredanske.lex.dk/Trajan" TargetMode="Externa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1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 Id="rId4" Type="http://schemas.openxmlformats.org/officeDocument/2006/relationships/image" Target="../media/image9.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8"/>
        <p:cNvGrpSpPr/>
        <p:nvPr/>
      </p:nvGrpSpPr>
      <p:grpSpPr>
        <a:xfrm>
          <a:off x="0" y="0"/>
          <a:ext cx="0" cy="0"/>
          <a:chOff x="0" y="0"/>
          <a:chExt cx="0" cy="0"/>
        </a:xfrm>
      </p:grpSpPr>
      <p:sp>
        <p:nvSpPr>
          <p:cNvPr id="59" name="Google Shape;59;p13"/>
          <p:cNvSpPr txBox="1">
            <a:spLocks noGrp="1"/>
          </p:cNvSpPr>
          <p:nvPr>
            <p:ph type="ctrTitle"/>
          </p:nvPr>
        </p:nvSpPr>
        <p:spPr>
          <a:xfrm>
            <a:off x="510450" y="1257300"/>
            <a:ext cx="8123100" cy="1588500"/>
          </a:xfrm>
          <a:prstGeom prst="rect">
            <a:avLst/>
          </a:prstGeom>
        </p:spPr>
        <p:txBody>
          <a:bodyPr spcFirstLastPara="1" wrap="square" lIns="91425" tIns="91425" rIns="91425" bIns="91425" anchor="b" anchorCtr="0">
            <a:normAutofit/>
          </a:bodyPr>
          <a:lstStyle/>
          <a:p>
            <a:pPr marL="0" lvl="0" indent="0" algn="l" rtl="0">
              <a:spcBef>
                <a:spcPts val="0"/>
              </a:spcBef>
              <a:spcAft>
                <a:spcPts val="0"/>
              </a:spcAft>
              <a:buNone/>
            </a:pPr>
            <a:r>
              <a:rPr lang="da" dirty="0"/>
              <a:t>Gladiator  </a:t>
            </a:r>
            <a:endParaRPr dirty="0"/>
          </a:p>
        </p:txBody>
      </p:sp>
      <p:sp>
        <p:nvSpPr>
          <p:cNvPr id="60" name="Google Shape;60;p13"/>
          <p:cNvSpPr txBox="1">
            <a:spLocks noGrp="1"/>
          </p:cNvSpPr>
          <p:nvPr>
            <p:ph type="subTitle" idx="1"/>
          </p:nvPr>
        </p:nvSpPr>
        <p:spPr>
          <a:xfrm>
            <a:off x="510450" y="3182313"/>
            <a:ext cx="8123100" cy="6300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da-DK" dirty="0"/>
              <a:t>Som levn og beretning…</a:t>
            </a:r>
            <a:endParaRPr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88E6943-99AA-C952-08A5-7B7EFB8DB854}"/>
              </a:ext>
            </a:extLst>
          </p:cNvPr>
          <p:cNvSpPr>
            <a:spLocks noGrp="1"/>
          </p:cNvSpPr>
          <p:nvPr>
            <p:ph type="title"/>
          </p:nvPr>
        </p:nvSpPr>
        <p:spPr/>
        <p:txBody>
          <a:bodyPr/>
          <a:lstStyle/>
          <a:p>
            <a:r>
              <a:rPr lang="da-DK" dirty="0"/>
              <a:t>Fordele og ulemper ved film</a:t>
            </a:r>
          </a:p>
        </p:txBody>
      </p:sp>
      <p:sp>
        <p:nvSpPr>
          <p:cNvPr id="3" name="Pladsholder til tekst 2">
            <a:extLst>
              <a:ext uri="{FF2B5EF4-FFF2-40B4-BE49-F238E27FC236}">
                <a16:creationId xmlns:a16="http://schemas.microsoft.com/office/drawing/2014/main" id="{094A4F28-1D3E-5021-A21E-F6AB8D6815D5}"/>
              </a:ext>
            </a:extLst>
          </p:cNvPr>
          <p:cNvSpPr>
            <a:spLocks noGrp="1"/>
          </p:cNvSpPr>
          <p:nvPr>
            <p:ph type="body" idx="1"/>
          </p:nvPr>
        </p:nvSpPr>
        <p:spPr/>
        <p:txBody>
          <a:bodyPr/>
          <a:lstStyle/>
          <a:p>
            <a:r>
              <a:rPr lang="da-DK" dirty="0"/>
              <a:t>Faghistorie</a:t>
            </a:r>
          </a:p>
        </p:txBody>
      </p:sp>
      <p:pic>
        <p:nvPicPr>
          <p:cNvPr id="7" name="Pladsholder til indhold 6">
            <a:extLst>
              <a:ext uri="{FF2B5EF4-FFF2-40B4-BE49-F238E27FC236}">
                <a16:creationId xmlns:a16="http://schemas.microsoft.com/office/drawing/2014/main" id="{559F9E88-1FE6-90F2-B37D-52DC670C62E4}"/>
              </a:ext>
            </a:extLst>
          </p:cNvPr>
          <p:cNvPicPr>
            <a:picLocks noGrp="1" noChangeAspect="1"/>
          </p:cNvPicPr>
          <p:nvPr>
            <p:ph sz="half" idx="2"/>
          </p:nvPr>
        </p:nvPicPr>
        <p:blipFill>
          <a:blip r:embed="rId2"/>
          <a:stretch>
            <a:fillRect/>
          </a:stretch>
        </p:blipFill>
        <p:spPr>
          <a:xfrm>
            <a:off x="629842" y="2456218"/>
            <a:ext cx="3868340" cy="1608617"/>
          </a:xfrm>
          <a:prstGeom prst="rect">
            <a:avLst/>
          </a:prstGeom>
        </p:spPr>
      </p:pic>
      <p:sp>
        <p:nvSpPr>
          <p:cNvPr id="5" name="Pladsholder til tekst 4">
            <a:extLst>
              <a:ext uri="{FF2B5EF4-FFF2-40B4-BE49-F238E27FC236}">
                <a16:creationId xmlns:a16="http://schemas.microsoft.com/office/drawing/2014/main" id="{32FC7127-9251-4F1F-B714-1FA8244C2EE4}"/>
              </a:ext>
            </a:extLst>
          </p:cNvPr>
          <p:cNvSpPr>
            <a:spLocks noGrp="1"/>
          </p:cNvSpPr>
          <p:nvPr>
            <p:ph type="body" sz="quarter" idx="3"/>
          </p:nvPr>
        </p:nvSpPr>
        <p:spPr/>
        <p:txBody>
          <a:bodyPr/>
          <a:lstStyle/>
          <a:p>
            <a:r>
              <a:rPr lang="da-DK" dirty="0"/>
              <a:t>populærhistorie</a:t>
            </a:r>
          </a:p>
        </p:txBody>
      </p:sp>
      <p:pic>
        <p:nvPicPr>
          <p:cNvPr id="8" name="Pladsholder til indhold 7">
            <a:extLst>
              <a:ext uri="{FF2B5EF4-FFF2-40B4-BE49-F238E27FC236}">
                <a16:creationId xmlns:a16="http://schemas.microsoft.com/office/drawing/2014/main" id="{0C0385F9-4F2C-85D8-CAC7-E39DE4393844}"/>
              </a:ext>
            </a:extLst>
          </p:cNvPr>
          <p:cNvPicPr>
            <a:picLocks noGrp="1" noChangeAspect="1"/>
          </p:cNvPicPr>
          <p:nvPr>
            <p:ph sz="quarter" idx="4"/>
          </p:nvPr>
        </p:nvPicPr>
        <p:blipFill>
          <a:blip r:embed="rId3"/>
          <a:stretch>
            <a:fillRect/>
          </a:stretch>
        </p:blipFill>
        <p:spPr>
          <a:xfrm>
            <a:off x="4629150" y="2440111"/>
            <a:ext cx="3887391" cy="1640831"/>
          </a:xfrm>
          <a:prstGeom prst="rect">
            <a:avLst/>
          </a:prstGeom>
        </p:spPr>
      </p:pic>
      <p:sp>
        <p:nvSpPr>
          <p:cNvPr id="9" name="Tekstfelt 8">
            <a:extLst>
              <a:ext uri="{FF2B5EF4-FFF2-40B4-BE49-F238E27FC236}">
                <a16:creationId xmlns:a16="http://schemas.microsoft.com/office/drawing/2014/main" id="{42EFD7C8-1F6A-A72C-F359-F8246CA0807B}"/>
              </a:ext>
            </a:extLst>
          </p:cNvPr>
          <p:cNvSpPr txBox="1"/>
          <p:nvPr/>
        </p:nvSpPr>
        <p:spPr>
          <a:xfrm>
            <a:off x="482204" y="4361260"/>
            <a:ext cx="3788217" cy="253916"/>
          </a:xfrm>
          <a:prstGeom prst="rect">
            <a:avLst/>
          </a:prstGeom>
          <a:noFill/>
        </p:spPr>
        <p:txBody>
          <a:bodyPr wrap="none" rtlCol="0">
            <a:spAutoFit/>
          </a:bodyPr>
          <a:lstStyle/>
          <a:p>
            <a:r>
              <a:rPr lang="da-DK" sz="1050" dirty="0"/>
              <a:t>Fra: Hassing og </a:t>
            </a:r>
            <a:r>
              <a:rPr lang="da-DK" sz="1050" dirty="0" err="1"/>
              <a:t>Vollmond</a:t>
            </a:r>
            <a:r>
              <a:rPr lang="da-DK" sz="1050" dirty="0"/>
              <a:t>, ”Fra fortid til historie”, s. 23 og 25</a:t>
            </a:r>
          </a:p>
        </p:txBody>
      </p:sp>
    </p:spTree>
    <p:extLst>
      <p:ext uri="{BB962C8B-B14F-4D97-AF65-F5344CB8AC3E}">
        <p14:creationId xmlns:p14="http://schemas.microsoft.com/office/powerpoint/2010/main" val="298447434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Tekstfelt 27">
            <a:extLst>
              <a:ext uri="{FF2B5EF4-FFF2-40B4-BE49-F238E27FC236}">
                <a16:creationId xmlns:a16="http://schemas.microsoft.com/office/drawing/2014/main" id="{755594B8-8A32-3155-FAA5-6FB6E164E7A3}"/>
              </a:ext>
            </a:extLst>
          </p:cNvPr>
          <p:cNvSpPr txBox="1"/>
          <p:nvPr/>
        </p:nvSpPr>
        <p:spPr>
          <a:xfrm>
            <a:off x="299227" y="319933"/>
            <a:ext cx="4572000" cy="1815882"/>
          </a:xfrm>
          <a:prstGeom prst="rect">
            <a:avLst/>
          </a:prstGeom>
          <a:noFill/>
        </p:spPr>
        <p:txBody>
          <a:bodyPr wrap="square">
            <a:spAutoFit/>
          </a:bodyPr>
          <a:lstStyle/>
          <a:p>
            <a:r>
              <a:rPr lang="da-DK" sz="1400" dirty="0">
                <a:effectLst/>
                <a:latin typeface="Calibri" panose="020F0502020204030204" pitchFamily="34" charset="0"/>
                <a:ea typeface="Calibri" panose="020F0502020204030204" pitchFamily="34" charset="0"/>
                <a:cs typeface="Times New Roman" panose="02020603050405020304" pitchFamily="18" charset="0"/>
              </a:rPr>
              <a:t>Hej </a:t>
            </a:r>
            <a:r>
              <a:rPr lang="da-DK" dirty="0">
                <a:latin typeface="Calibri" panose="020F0502020204030204" pitchFamily="34" charset="0"/>
                <a:ea typeface="Calibri" panose="020F0502020204030204" pitchFamily="34" charset="0"/>
                <a:cs typeface="Times New Roman" panose="02020603050405020304" pitchFamily="18" charset="0"/>
              </a:rPr>
              <a:t>2j</a:t>
            </a:r>
            <a:endParaRPr lang="da-DK" sz="1400" dirty="0">
              <a:effectLst/>
              <a:latin typeface="Calibri" panose="020F0502020204030204" pitchFamily="34" charset="0"/>
              <a:ea typeface="Calibri" panose="020F0502020204030204" pitchFamily="34" charset="0"/>
              <a:cs typeface="Times New Roman" panose="02020603050405020304" pitchFamily="18" charset="0"/>
            </a:endParaRPr>
          </a:p>
          <a:p>
            <a:r>
              <a:rPr lang="da-DK" sz="1400" dirty="0">
                <a:effectLst/>
                <a:latin typeface="Calibri" panose="020F0502020204030204" pitchFamily="34" charset="0"/>
                <a:ea typeface="Calibri" panose="020F0502020204030204" pitchFamily="34" charset="0"/>
                <a:cs typeface="Times New Roman" panose="02020603050405020304" pitchFamily="18" charset="0"/>
              </a:rPr>
              <a:t>Efter at have set filmen er der måske flere af jer, som har observeret, at der dukker historiske ukorrektheder op i filmen og spørgsmålet er om det er vigtigt for os? </a:t>
            </a:r>
          </a:p>
          <a:p>
            <a:r>
              <a:rPr lang="da-DK" sz="1400" dirty="0">
                <a:effectLst/>
                <a:latin typeface="Calibri" panose="020F0502020204030204" pitchFamily="34" charset="0"/>
                <a:ea typeface="Calibri" panose="020F0502020204030204" pitchFamily="34" charset="0"/>
                <a:cs typeface="Times New Roman" panose="02020603050405020304" pitchFamily="18" charset="0"/>
              </a:rPr>
              <a:t>Det afhænger alt sammen af, hvad filmen skal bruges til – </a:t>
            </a:r>
            <a:r>
              <a:rPr lang="da-DK" sz="1400" b="1" u="sng" dirty="0">
                <a:effectLst/>
                <a:latin typeface="Calibri" panose="020F0502020204030204" pitchFamily="34" charset="0"/>
                <a:ea typeface="Calibri" panose="020F0502020204030204" pitchFamily="34" charset="0"/>
                <a:cs typeface="Times New Roman" panose="02020603050405020304" pitchFamily="18" charset="0"/>
              </a:rPr>
              <a:t>skal den anvendes som levn eller beretning?</a:t>
            </a:r>
            <a:r>
              <a:rPr lang="da-DK" sz="1400" dirty="0">
                <a:effectLst/>
                <a:latin typeface="Calibri" panose="020F0502020204030204" pitchFamily="34" charset="0"/>
                <a:ea typeface="Calibri" panose="020F0502020204030204" pitchFamily="34" charset="0"/>
                <a:cs typeface="Times New Roman" panose="02020603050405020304" pitchFamily="18" charset="0"/>
              </a:rPr>
              <a:t> Hvad tænker I – hvad vil I oftest skulle bruge en historisk film til? Tænke tænke… Vi har før talt om det.</a:t>
            </a:r>
          </a:p>
        </p:txBody>
      </p:sp>
      <p:pic>
        <p:nvPicPr>
          <p:cNvPr id="30" name="Billede 29" descr="Et billede, der indeholder tekst, skærmbillede, Font/skrifttype, linje/række&#10;&#10;Automatisk genereret beskrivelse">
            <a:extLst>
              <a:ext uri="{FF2B5EF4-FFF2-40B4-BE49-F238E27FC236}">
                <a16:creationId xmlns:a16="http://schemas.microsoft.com/office/drawing/2014/main" id="{2573364A-93EE-CD54-198A-A91662D14909}"/>
              </a:ext>
            </a:extLst>
          </p:cNvPr>
          <p:cNvPicPr>
            <a:picLocks noChangeAspect="1"/>
          </p:cNvPicPr>
          <p:nvPr/>
        </p:nvPicPr>
        <p:blipFill>
          <a:blip r:embed="rId2"/>
          <a:stretch>
            <a:fillRect/>
          </a:stretch>
        </p:blipFill>
        <p:spPr>
          <a:xfrm>
            <a:off x="431800" y="2299611"/>
            <a:ext cx="5681921" cy="2291940"/>
          </a:xfrm>
          <a:prstGeom prst="rect">
            <a:avLst/>
          </a:prstGeom>
        </p:spPr>
      </p:pic>
      <p:sp>
        <p:nvSpPr>
          <p:cNvPr id="32" name="Tekstfelt 31">
            <a:extLst>
              <a:ext uri="{FF2B5EF4-FFF2-40B4-BE49-F238E27FC236}">
                <a16:creationId xmlns:a16="http://schemas.microsoft.com/office/drawing/2014/main" id="{774D4643-E14B-7FAA-DF8B-E4E668626F2C}"/>
              </a:ext>
            </a:extLst>
          </p:cNvPr>
          <p:cNvSpPr txBox="1"/>
          <p:nvPr/>
        </p:nvSpPr>
        <p:spPr>
          <a:xfrm>
            <a:off x="6398103" y="586591"/>
            <a:ext cx="2446670" cy="3970318"/>
          </a:xfrm>
          <a:prstGeom prst="rect">
            <a:avLst/>
          </a:prstGeom>
          <a:noFill/>
        </p:spPr>
        <p:txBody>
          <a:bodyPr wrap="square">
            <a:spAutoFit/>
          </a:bodyPr>
          <a:lstStyle/>
          <a:p>
            <a:r>
              <a:rPr lang="da-DK" sz="1400" dirty="0">
                <a:effectLst/>
                <a:latin typeface="Calibri" panose="020F0502020204030204" pitchFamily="34" charset="0"/>
                <a:ea typeface="Calibri" panose="020F0502020204030204" pitchFamily="34" charset="0"/>
                <a:cs typeface="Times New Roman" panose="02020603050405020304" pitchFamily="18" charset="0"/>
              </a:rPr>
              <a:t>Følgende spørgsmål skal besvares ud fra vedlagte tekster:</a:t>
            </a:r>
          </a:p>
          <a:p>
            <a:r>
              <a:rPr lang="da-DK" sz="1400" dirty="0">
                <a:effectLst/>
                <a:latin typeface="Calibri" panose="020F0502020204030204" pitchFamily="34" charset="0"/>
                <a:ea typeface="Calibri" panose="020F0502020204030204" pitchFamily="34" charset="0"/>
                <a:cs typeface="Times New Roman" panose="02020603050405020304" pitchFamily="18" charset="0"/>
              </a:rPr>
              <a:t> </a:t>
            </a:r>
          </a:p>
          <a:p>
            <a:pPr lvl="0"/>
            <a:r>
              <a:rPr lang="da-DK" sz="1400" dirty="0">
                <a:effectLst/>
                <a:latin typeface="Calibri" panose="020F0502020204030204" pitchFamily="34" charset="0"/>
                <a:ea typeface="Calibri" panose="020F0502020204030204" pitchFamily="34" charset="0"/>
                <a:cs typeface="Times New Roman" panose="02020603050405020304" pitchFamily="18" charset="0"/>
              </a:rPr>
              <a:t>1) Hvorfor er det svært at argumentere for, at filmen kan bruges som en god beretning til at sige nogen om Romerriget i tiden omkring 180 </a:t>
            </a:r>
            <a:r>
              <a:rPr lang="da-DK" sz="1400" dirty="0" err="1">
                <a:effectLst/>
                <a:latin typeface="Calibri" panose="020F0502020204030204" pitchFamily="34" charset="0"/>
                <a:ea typeface="Calibri" panose="020F0502020204030204" pitchFamily="34" charset="0"/>
                <a:cs typeface="Times New Roman" panose="02020603050405020304" pitchFamily="18" charset="0"/>
              </a:rPr>
              <a:t>e.kr</a:t>
            </a:r>
            <a:r>
              <a:rPr lang="da-DK" sz="1400" dirty="0">
                <a:effectLst/>
                <a:latin typeface="Calibri" panose="020F0502020204030204" pitchFamily="34" charset="0"/>
                <a:ea typeface="Calibri" panose="020F0502020204030204" pitchFamily="34" charset="0"/>
                <a:cs typeface="Times New Roman" panose="02020603050405020304" pitchFamily="18" charset="0"/>
              </a:rPr>
              <a:t>? </a:t>
            </a:r>
          </a:p>
          <a:p>
            <a:r>
              <a:rPr lang="da-DK" sz="1400" dirty="0">
                <a:effectLst/>
                <a:latin typeface="Calibri" panose="020F0502020204030204" pitchFamily="34" charset="0"/>
                <a:ea typeface="Calibri" panose="020F0502020204030204" pitchFamily="34" charset="0"/>
                <a:cs typeface="Times New Roman" panose="02020603050405020304" pitchFamily="18" charset="0"/>
              </a:rPr>
              <a:t> </a:t>
            </a:r>
          </a:p>
          <a:p>
            <a:pPr lvl="0"/>
            <a:r>
              <a:rPr lang="da-DK" sz="1400" dirty="0">
                <a:effectLst/>
                <a:latin typeface="Calibri" panose="020F0502020204030204" pitchFamily="34" charset="0"/>
                <a:ea typeface="Calibri" panose="020F0502020204030204" pitchFamily="34" charset="0"/>
                <a:cs typeface="Times New Roman" panose="02020603050405020304" pitchFamily="18" charset="0"/>
              </a:rPr>
              <a:t>2) Hvorfor er filmen en fremragende kilde, hvis vi skal kaste os ud i </a:t>
            </a:r>
            <a:r>
              <a:rPr lang="da-DK" sz="1400" dirty="0" err="1">
                <a:effectLst/>
                <a:latin typeface="Calibri" panose="020F0502020204030204" pitchFamily="34" charset="0"/>
                <a:ea typeface="Calibri" panose="020F0502020204030204" pitchFamily="34" charset="0"/>
                <a:cs typeface="Times New Roman" panose="02020603050405020304" pitchFamily="18" charset="0"/>
              </a:rPr>
              <a:t>levnsanalyse</a:t>
            </a:r>
            <a:r>
              <a:rPr lang="da-DK" sz="1400" dirty="0">
                <a:effectLst/>
                <a:latin typeface="Calibri" panose="020F0502020204030204" pitchFamily="34" charset="0"/>
                <a:ea typeface="Calibri" panose="020F0502020204030204" pitchFamily="34" charset="0"/>
                <a:cs typeface="Times New Roman" panose="02020603050405020304" pitchFamily="18" charset="0"/>
              </a:rPr>
              <a:t>? </a:t>
            </a:r>
          </a:p>
          <a:p>
            <a:pPr lvl="0"/>
            <a:endParaRPr lang="da-DK" dirty="0">
              <a:latin typeface="Calibri" panose="020F0502020204030204" pitchFamily="34" charset="0"/>
              <a:ea typeface="Calibri" panose="020F0502020204030204" pitchFamily="34" charset="0"/>
              <a:cs typeface="Times New Roman" panose="02020603050405020304" pitchFamily="18" charset="0"/>
            </a:endParaRPr>
          </a:p>
          <a:p>
            <a:pPr lvl="0"/>
            <a:r>
              <a:rPr lang="da-DK" sz="1400" dirty="0">
                <a:effectLst/>
                <a:latin typeface="Calibri" panose="020F0502020204030204" pitchFamily="34" charset="0"/>
                <a:ea typeface="Calibri" panose="020F0502020204030204" pitchFamily="34" charset="0"/>
                <a:cs typeface="Times New Roman" panose="02020603050405020304" pitchFamily="18" charset="0"/>
              </a:rPr>
              <a:t>3) Hvorfor kan historiske film oftest ses som gode eksempler på historiebrug? </a:t>
            </a:r>
          </a:p>
        </p:txBody>
      </p:sp>
    </p:spTree>
    <p:extLst>
      <p:ext uri="{BB962C8B-B14F-4D97-AF65-F5344CB8AC3E}">
        <p14:creationId xmlns:p14="http://schemas.microsoft.com/office/powerpoint/2010/main" val="229461199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64"/>
        <p:cNvGrpSpPr/>
        <p:nvPr/>
      </p:nvGrpSpPr>
      <p:grpSpPr>
        <a:xfrm>
          <a:off x="0" y="0"/>
          <a:ext cx="0" cy="0"/>
          <a:chOff x="0" y="0"/>
          <a:chExt cx="0" cy="0"/>
        </a:xfrm>
      </p:grpSpPr>
      <p:sp>
        <p:nvSpPr>
          <p:cNvPr id="65" name="Google Shape;65;p1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da" u="sng" dirty="0"/>
              <a:t>Hvis filmen skal anvendes som beretning</a:t>
            </a:r>
            <a:r>
              <a:rPr lang="da" dirty="0"/>
              <a:t>:</a:t>
            </a:r>
            <a:br>
              <a:rPr lang="da" dirty="0"/>
            </a:br>
            <a:br>
              <a:rPr lang="da" dirty="0"/>
            </a:br>
            <a:r>
              <a:rPr lang="da" dirty="0"/>
              <a:t>Opgave: Find mindst fem fejl og fem rigtige fakta i dokumentaren</a:t>
            </a:r>
            <a:endParaRPr dirty="0"/>
          </a:p>
        </p:txBody>
      </p:sp>
      <p:sp>
        <p:nvSpPr>
          <p:cNvPr id="66" name="Google Shape;66;p14"/>
          <p:cNvSpPr txBox="1">
            <a:spLocks noGrp="1"/>
          </p:cNvSpPr>
          <p:nvPr>
            <p:ph type="body" idx="1"/>
          </p:nvPr>
        </p:nvSpPr>
        <p:spPr>
          <a:xfrm>
            <a:off x="311700" y="2116706"/>
            <a:ext cx="8520600" cy="3026794"/>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da" dirty="0"/>
              <a:t>Læs de farvede slides i præsentationen igennem. </a:t>
            </a:r>
            <a:endParaRPr dirty="0"/>
          </a:p>
          <a:p>
            <a:pPr marL="0" lvl="0" indent="0" algn="l" rtl="0">
              <a:spcBef>
                <a:spcPts val="1200"/>
              </a:spcBef>
              <a:spcAft>
                <a:spcPts val="0"/>
              </a:spcAft>
              <a:buNone/>
            </a:pPr>
            <a:r>
              <a:rPr lang="da" dirty="0"/>
              <a:t>Find så mange fejl og korrekte gengivelser i filmen som overhovedet muligt.</a:t>
            </a:r>
            <a:endParaRPr dirty="0"/>
          </a:p>
          <a:p>
            <a:pPr marL="0" lvl="0" indent="0" algn="l" rtl="0">
              <a:spcBef>
                <a:spcPts val="1200"/>
              </a:spcBef>
              <a:spcAft>
                <a:spcPts val="0"/>
              </a:spcAft>
              <a:buNone/>
            </a:pPr>
            <a:r>
              <a:rPr lang="da" dirty="0"/>
              <a:t>I må gerne lave yderligere research.</a:t>
            </a:r>
            <a:endParaRPr dirty="0"/>
          </a:p>
          <a:p>
            <a:pPr marL="0" lvl="0" indent="0" algn="l" rtl="0">
              <a:spcBef>
                <a:spcPts val="1200"/>
              </a:spcBef>
              <a:spcAft>
                <a:spcPts val="1200"/>
              </a:spcAft>
              <a:buNone/>
            </a:pPr>
            <a:r>
              <a:rPr lang="da" dirty="0"/>
              <a:t>Når I er færdige skal I finde på argumenter for og imod om, hvorvidt at det er problematisk når historiske film afviger fra historiske fakta.</a:t>
            </a:r>
            <a:endParaRPr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D0E0E3"/>
        </a:solidFill>
        <a:effectLst/>
      </p:bgPr>
    </p:bg>
    <p:spTree>
      <p:nvGrpSpPr>
        <p:cNvPr id="1" name="Shape 70"/>
        <p:cNvGrpSpPr/>
        <p:nvPr/>
      </p:nvGrpSpPr>
      <p:grpSpPr>
        <a:xfrm>
          <a:off x="0" y="0"/>
          <a:ext cx="0" cy="0"/>
          <a:chOff x="0" y="0"/>
          <a:chExt cx="0" cy="0"/>
        </a:xfrm>
      </p:grpSpPr>
      <p:sp>
        <p:nvSpPr>
          <p:cNvPr id="71" name="Google Shape;71;p1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da"/>
              <a:t>Kejser Marcus Aurelius (161-180)</a:t>
            </a:r>
            <a:endParaRPr/>
          </a:p>
        </p:txBody>
      </p:sp>
      <p:sp>
        <p:nvSpPr>
          <p:cNvPr id="72" name="Google Shape;72;p15"/>
          <p:cNvSpPr txBox="1">
            <a:spLocks noGrp="1"/>
          </p:cNvSpPr>
          <p:nvPr>
            <p:ph type="body" idx="1"/>
          </p:nvPr>
        </p:nvSpPr>
        <p:spPr>
          <a:xfrm>
            <a:off x="311700" y="1152475"/>
            <a:ext cx="6536700" cy="3416400"/>
          </a:xfrm>
          <a:prstGeom prst="rect">
            <a:avLst/>
          </a:prstGeom>
        </p:spPr>
        <p:txBody>
          <a:bodyPr spcFirstLastPara="1" wrap="square" lIns="91425" tIns="91425" rIns="91425" bIns="91425" anchor="t" anchorCtr="0">
            <a:normAutofit/>
          </a:bodyPr>
          <a:lstStyle/>
          <a:p>
            <a:pPr marL="457200" lvl="0" indent="-342900" algn="l" rtl="0">
              <a:spcBef>
                <a:spcPts val="0"/>
              </a:spcBef>
              <a:spcAft>
                <a:spcPts val="0"/>
              </a:spcAft>
              <a:buSzPts val="1800"/>
              <a:buChar char="-"/>
            </a:pPr>
            <a:r>
              <a:rPr lang="da"/>
              <a:t>Forud for Commodus magtovertagelse regerede de fem gode kejsere. I denne periode var en opgangstid for Romerriget.</a:t>
            </a:r>
            <a:endParaRPr/>
          </a:p>
          <a:p>
            <a:pPr marL="457200" lvl="0" indent="-342900" algn="l" rtl="0">
              <a:spcBef>
                <a:spcPts val="0"/>
              </a:spcBef>
              <a:spcAft>
                <a:spcPts val="0"/>
              </a:spcAft>
              <a:buSzPts val="1800"/>
              <a:buChar char="-"/>
            </a:pPr>
            <a:r>
              <a:rPr lang="da"/>
              <a:t>Før hans død udpegede Marcus Aurelius sin søn Commodus som sin medkejser. Dette var et brud i forhold til de foregående fem kejsere, der alle var valgt gennem et adoptiv-system.</a:t>
            </a:r>
            <a:endParaRPr/>
          </a:p>
          <a:p>
            <a:pPr marL="457200" lvl="0" indent="-342900" algn="l" rtl="0">
              <a:spcBef>
                <a:spcPts val="0"/>
              </a:spcBef>
              <a:spcAft>
                <a:spcPts val="0"/>
              </a:spcAft>
              <a:buSzPts val="1800"/>
              <a:buChar char="-"/>
            </a:pPr>
            <a:r>
              <a:rPr lang="da"/>
              <a:t>Hans regeringstid var præget af krige ved rigets grænser.</a:t>
            </a:r>
            <a:endParaRPr/>
          </a:p>
          <a:p>
            <a:pPr marL="457200" lvl="0" indent="-342900" algn="l" rtl="0">
              <a:spcBef>
                <a:spcPts val="0"/>
              </a:spcBef>
              <a:spcAft>
                <a:spcPts val="0"/>
              </a:spcAft>
              <a:buSzPts val="1800"/>
              <a:buChar char="-"/>
            </a:pPr>
            <a:r>
              <a:rPr lang="da"/>
              <a:t>Han døde af sygdom i Vindobona (det moderne Wien)</a:t>
            </a:r>
            <a:endParaRPr/>
          </a:p>
          <a:p>
            <a:pPr marL="457200" lvl="0" indent="-342900" algn="l" rtl="0">
              <a:spcBef>
                <a:spcPts val="0"/>
              </a:spcBef>
              <a:spcAft>
                <a:spcPts val="0"/>
              </a:spcAft>
              <a:buSzPts val="1800"/>
              <a:buChar char="-"/>
            </a:pPr>
            <a:r>
              <a:rPr lang="da"/>
              <a:t>Marcus Aurelius forbød ikke gladiatorkampe i Rom.</a:t>
            </a:r>
            <a:endParaRPr/>
          </a:p>
        </p:txBody>
      </p:sp>
      <p:graphicFrame>
        <p:nvGraphicFramePr>
          <p:cNvPr id="73" name="Google Shape;73;p15"/>
          <p:cNvGraphicFramePr/>
          <p:nvPr/>
        </p:nvGraphicFramePr>
        <p:xfrm>
          <a:off x="6848475" y="0"/>
          <a:ext cx="2295525" cy="3403650"/>
        </p:xfrm>
        <a:graphic>
          <a:graphicData uri="http://schemas.openxmlformats.org/drawingml/2006/table">
            <a:tbl>
              <a:tblPr>
                <a:solidFill>
                  <a:srgbClr val="F3F4F4"/>
                </a:solidFill>
                <a:tableStyleId>{E6C0073F-4A97-43DA-AB31-9868611C91F7}</a:tableStyleId>
              </a:tblPr>
              <a:tblGrid>
                <a:gridCol w="1085850">
                  <a:extLst>
                    <a:ext uri="{9D8B030D-6E8A-4147-A177-3AD203B41FA5}">
                      <a16:colId xmlns:a16="http://schemas.microsoft.com/office/drawing/2014/main" val="20000"/>
                    </a:ext>
                  </a:extLst>
                </a:gridCol>
                <a:gridCol w="1209675">
                  <a:extLst>
                    <a:ext uri="{9D8B030D-6E8A-4147-A177-3AD203B41FA5}">
                      <a16:colId xmlns:a16="http://schemas.microsoft.com/office/drawing/2014/main" val="20001"/>
                    </a:ext>
                  </a:extLst>
                </a:gridCol>
              </a:tblGrid>
              <a:tr h="491300">
                <a:tc gridSpan="2">
                  <a:txBody>
                    <a:bodyPr/>
                    <a:lstStyle/>
                    <a:p>
                      <a:pPr marL="0" lvl="0" indent="0" algn="l" rtl="0">
                        <a:spcBef>
                          <a:spcPts val="0"/>
                        </a:spcBef>
                        <a:spcAft>
                          <a:spcPts val="0"/>
                        </a:spcAft>
                        <a:buNone/>
                      </a:pPr>
                      <a:r>
                        <a:rPr lang="da">
                          <a:latin typeface="Proxima Nova"/>
                          <a:ea typeface="Proxima Nova"/>
                          <a:cs typeface="Proxima Nova"/>
                          <a:sym typeface="Proxima Nova"/>
                        </a:rPr>
                        <a:t>Adoptivkejserne</a:t>
                      </a:r>
                      <a:endParaRPr>
                        <a:latin typeface="Proxima Nova"/>
                        <a:ea typeface="Proxima Nova"/>
                        <a:cs typeface="Proxima Nova"/>
                        <a:sym typeface="Proxima Nova"/>
                      </a:endParaRPr>
                    </a:p>
                  </a:txBody>
                  <a:tcPr marL="91425" marR="91425" marT="47625" marB="47625">
                    <a:lnT w="9525" cap="flat" cmpd="sng">
                      <a:solidFill>
                        <a:srgbClr val="CCCCCC"/>
                      </a:solidFill>
                      <a:prstDash val="solid"/>
                      <a:round/>
                      <a:headEnd type="none" w="sm" len="sm"/>
                      <a:tailEnd type="none" w="sm" len="sm"/>
                    </a:lnT>
                    <a:lnB w="9525" cap="flat" cmpd="sng">
                      <a:solidFill>
                        <a:srgbClr val="CCCCCC"/>
                      </a:solidFill>
                      <a:prstDash val="solid"/>
                      <a:round/>
                      <a:headEnd type="none" w="sm" len="sm"/>
                      <a:tailEnd type="none" w="sm" len="sm"/>
                    </a:lnB>
                  </a:tcPr>
                </a:tc>
                <a:tc hMerge="1">
                  <a:txBody>
                    <a:bodyPr/>
                    <a:lstStyle/>
                    <a:p>
                      <a:endParaRPr lang="da-DK"/>
                    </a:p>
                  </a:txBody>
                  <a:tcPr/>
                </a:tc>
                <a:extLst>
                  <a:ext uri="{0D108BD9-81ED-4DB2-BD59-A6C34878D82A}">
                    <a16:rowId xmlns:a16="http://schemas.microsoft.com/office/drawing/2014/main" val="10000"/>
                  </a:ext>
                </a:extLst>
              </a:tr>
              <a:tr h="498650">
                <a:tc>
                  <a:txBody>
                    <a:bodyPr/>
                    <a:lstStyle/>
                    <a:p>
                      <a:pPr marL="0" lvl="0" indent="0" algn="l" rtl="0">
                        <a:spcBef>
                          <a:spcPts val="0"/>
                        </a:spcBef>
                        <a:spcAft>
                          <a:spcPts val="0"/>
                        </a:spcAft>
                        <a:buNone/>
                      </a:pPr>
                      <a:r>
                        <a:rPr lang="da">
                          <a:latin typeface="Proxima Nova"/>
                          <a:ea typeface="Proxima Nova"/>
                          <a:cs typeface="Proxima Nova"/>
                          <a:sym typeface="Proxima Nova"/>
                        </a:rPr>
                        <a:t>96-98</a:t>
                      </a:r>
                      <a:endParaRPr>
                        <a:latin typeface="Proxima Nova"/>
                        <a:ea typeface="Proxima Nova"/>
                        <a:cs typeface="Proxima Nova"/>
                        <a:sym typeface="Proxima Nova"/>
                      </a:endParaRPr>
                    </a:p>
                  </a:txBody>
                  <a:tcPr marL="91425" marR="91425" marT="47625" marB="47625">
                    <a:lnT w="9525" cap="flat" cmpd="sng">
                      <a:solidFill>
                        <a:srgbClr val="CCCCCC"/>
                      </a:solidFill>
                      <a:prstDash val="solid"/>
                      <a:round/>
                      <a:headEnd type="none" w="sm" len="sm"/>
                      <a:tailEnd type="none" w="sm" len="sm"/>
                    </a:lnT>
                    <a:lnB w="9525" cap="flat" cmpd="sng">
                      <a:solidFill>
                        <a:srgbClr val="CCCCCC"/>
                      </a:solidFill>
                      <a:prstDash val="solid"/>
                      <a:round/>
                      <a:headEnd type="none" w="sm" len="sm"/>
                      <a:tailEnd type="none" w="sm" len="sm"/>
                    </a:lnB>
                  </a:tcPr>
                </a:tc>
                <a:tc>
                  <a:txBody>
                    <a:bodyPr/>
                    <a:lstStyle/>
                    <a:p>
                      <a:pPr marL="0" lvl="0" indent="0" algn="l" rtl="0">
                        <a:spcBef>
                          <a:spcPts val="0"/>
                        </a:spcBef>
                        <a:spcAft>
                          <a:spcPts val="0"/>
                        </a:spcAft>
                        <a:buNone/>
                      </a:pPr>
                      <a:r>
                        <a:rPr lang="da" u="sng">
                          <a:solidFill>
                            <a:schemeClr val="hlink"/>
                          </a:solidFill>
                          <a:latin typeface="Proxima Nova"/>
                          <a:ea typeface="Proxima Nova"/>
                          <a:cs typeface="Proxima Nova"/>
                          <a:sym typeface="Proxima Nova"/>
                          <a:hlinkClick r:id="rId3"/>
                        </a:rPr>
                        <a:t>Nerva</a:t>
                      </a:r>
                      <a:endParaRPr>
                        <a:latin typeface="Proxima Nova"/>
                        <a:ea typeface="Proxima Nova"/>
                        <a:cs typeface="Proxima Nova"/>
                        <a:sym typeface="Proxima Nova"/>
                      </a:endParaRPr>
                    </a:p>
                  </a:txBody>
                  <a:tcPr marL="114300" marR="91425" marT="47625" marB="47625">
                    <a:lnT w="9525" cap="flat" cmpd="sng">
                      <a:solidFill>
                        <a:srgbClr val="CCCCCC"/>
                      </a:solidFill>
                      <a:prstDash val="solid"/>
                      <a:round/>
                      <a:headEnd type="none" w="sm" len="sm"/>
                      <a:tailEnd type="none" w="sm" len="sm"/>
                    </a:lnT>
                    <a:lnB w="9525" cap="flat" cmpd="sng">
                      <a:solidFill>
                        <a:srgbClr val="CCCCCC"/>
                      </a:solidFill>
                      <a:prstDash val="solid"/>
                      <a:round/>
                      <a:headEnd type="none" w="sm" len="sm"/>
                      <a:tailEnd type="none" w="sm" len="sm"/>
                    </a:lnB>
                  </a:tcPr>
                </a:tc>
                <a:extLst>
                  <a:ext uri="{0D108BD9-81ED-4DB2-BD59-A6C34878D82A}">
                    <a16:rowId xmlns:a16="http://schemas.microsoft.com/office/drawing/2014/main" val="10001"/>
                  </a:ext>
                </a:extLst>
              </a:tr>
              <a:tr h="498650">
                <a:tc>
                  <a:txBody>
                    <a:bodyPr/>
                    <a:lstStyle/>
                    <a:p>
                      <a:pPr marL="0" lvl="0" indent="0" algn="l" rtl="0">
                        <a:spcBef>
                          <a:spcPts val="0"/>
                        </a:spcBef>
                        <a:spcAft>
                          <a:spcPts val="0"/>
                        </a:spcAft>
                        <a:buNone/>
                      </a:pPr>
                      <a:r>
                        <a:rPr lang="da">
                          <a:latin typeface="Proxima Nova"/>
                          <a:ea typeface="Proxima Nova"/>
                          <a:cs typeface="Proxima Nova"/>
                          <a:sym typeface="Proxima Nova"/>
                        </a:rPr>
                        <a:t>98-117</a:t>
                      </a:r>
                      <a:endParaRPr>
                        <a:latin typeface="Proxima Nova"/>
                        <a:ea typeface="Proxima Nova"/>
                        <a:cs typeface="Proxima Nova"/>
                        <a:sym typeface="Proxima Nova"/>
                      </a:endParaRPr>
                    </a:p>
                  </a:txBody>
                  <a:tcPr marL="91425" marR="91425" marT="47625" marB="47625">
                    <a:lnT w="9525" cap="flat" cmpd="sng">
                      <a:solidFill>
                        <a:srgbClr val="CCCCCC"/>
                      </a:solidFill>
                      <a:prstDash val="solid"/>
                      <a:round/>
                      <a:headEnd type="none" w="sm" len="sm"/>
                      <a:tailEnd type="none" w="sm" len="sm"/>
                    </a:lnT>
                    <a:lnB w="9525" cap="flat" cmpd="sng">
                      <a:solidFill>
                        <a:srgbClr val="CCCCCC"/>
                      </a:solidFill>
                      <a:prstDash val="solid"/>
                      <a:round/>
                      <a:headEnd type="none" w="sm" len="sm"/>
                      <a:tailEnd type="none" w="sm" len="sm"/>
                    </a:lnB>
                  </a:tcPr>
                </a:tc>
                <a:tc>
                  <a:txBody>
                    <a:bodyPr/>
                    <a:lstStyle/>
                    <a:p>
                      <a:pPr marL="0" lvl="0" indent="0" algn="l" rtl="0">
                        <a:spcBef>
                          <a:spcPts val="0"/>
                        </a:spcBef>
                        <a:spcAft>
                          <a:spcPts val="0"/>
                        </a:spcAft>
                        <a:buNone/>
                      </a:pPr>
                      <a:r>
                        <a:rPr lang="da" u="sng">
                          <a:solidFill>
                            <a:schemeClr val="hlink"/>
                          </a:solidFill>
                          <a:latin typeface="Proxima Nova"/>
                          <a:ea typeface="Proxima Nova"/>
                          <a:cs typeface="Proxima Nova"/>
                          <a:sym typeface="Proxima Nova"/>
                          <a:hlinkClick r:id="rId4"/>
                        </a:rPr>
                        <a:t>Trajan</a:t>
                      </a:r>
                      <a:endParaRPr>
                        <a:latin typeface="Proxima Nova"/>
                        <a:ea typeface="Proxima Nova"/>
                        <a:cs typeface="Proxima Nova"/>
                        <a:sym typeface="Proxima Nova"/>
                      </a:endParaRPr>
                    </a:p>
                  </a:txBody>
                  <a:tcPr marL="114300" marR="91425" marT="47625" marB="47625">
                    <a:lnT w="9525" cap="flat" cmpd="sng">
                      <a:solidFill>
                        <a:srgbClr val="CCCCCC"/>
                      </a:solidFill>
                      <a:prstDash val="solid"/>
                      <a:round/>
                      <a:headEnd type="none" w="sm" len="sm"/>
                      <a:tailEnd type="none" w="sm" len="sm"/>
                    </a:lnT>
                    <a:lnB w="9525" cap="flat" cmpd="sng">
                      <a:solidFill>
                        <a:srgbClr val="CCCCCC"/>
                      </a:solidFill>
                      <a:prstDash val="solid"/>
                      <a:round/>
                      <a:headEnd type="none" w="sm" len="sm"/>
                      <a:tailEnd type="none" w="sm" len="sm"/>
                    </a:lnB>
                  </a:tcPr>
                </a:tc>
                <a:extLst>
                  <a:ext uri="{0D108BD9-81ED-4DB2-BD59-A6C34878D82A}">
                    <a16:rowId xmlns:a16="http://schemas.microsoft.com/office/drawing/2014/main" val="10002"/>
                  </a:ext>
                </a:extLst>
              </a:tr>
              <a:tr h="498650">
                <a:tc>
                  <a:txBody>
                    <a:bodyPr/>
                    <a:lstStyle/>
                    <a:p>
                      <a:pPr marL="0" lvl="0" indent="0" algn="l" rtl="0">
                        <a:spcBef>
                          <a:spcPts val="0"/>
                        </a:spcBef>
                        <a:spcAft>
                          <a:spcPts val="0"/>
                        </a:spcAft>
                        <a:buNone/>
                      </a:pPr>
                      <a:r>
                        <a:rPr lang="da">
                          <a:latin typeface="Proxima Nova"/>
                          <a:ea typeface="Proxima Nova"/>
                          <a:cs typeface="Proxima Nova"/>
                          <a:sym typeface="Proxima Nova"/>
                        </a:rPr>
                        <a:t>117-138</a:t>
                      </a:r>
                      <a:endParaRPr>
                        <a:latin typeface="Proxima Nova"/>
                        <a:ea typeface="Proxima Nova"/>
                        <a:cs typeface="Proxima Nova"/>
                        <a:sym typeface="Proxima Nova"/>
                      </a:endParaRPr>
                    </a:p>
                  </a:txBody>
                  <a:tcPr marL="91425" marR="91425" marT="47625" marB="47625">
                    <a:lnT w="9525" cap="flat" cmpd="sng">
                      <a:solidFill>
                        <a:srgbClr val="CCCCCC"/>
                      </a:solidFill>
                      <a:prstDash val="solid"/>
                      <a:round/>
                      <a:headEnd type="none" w="sm" len="sm"/>
                      <a:tailEnd type="none" w="sm" len="sm"/>
                    </a:lnT>
                    <a:lnB w="9525" cap="flat" cmpd="sng">
                      <a:solidFill>
                        <a:srgbClr val="CCCCCC"/>
                      </a:solidFill>
                      <a:prstDash val="solid"/>
                      <a:round/>
                      <a:headEnd type="none" w="sm" len="sm"/>
                      <a:tailEnd type="none" w="sm" len="sm"/>
                    </a:lnB>
                  </a:tcPr>
                </a:tc>
                <a:tc>
                  <a:txBody>
                    <a:bodyPr/>
                    <a:lstStyle/>
                    <a:p>
                      <a:pPr marL="0" lvl="0" indent="0" algn="l" rtl="0">
                        <a:spcBef>
                          <a:spcPts val="0"/>
                        </a:spcBef>
                        <a:spcAft>
                          <a:spcPts val="0"/>
                        </a:spcAft>
                        <a:buNone/>
                      </a:pPr>
                      <a:r>
                        <a:rPr lang="da" u="sng">
                          <a:solidFill>
                            <a:schemeClr val="hlink"/>
                          </a:solidFill>
                          <a:latin typeface="Proxima Nova"/>
                          <a:ea typeface="Proxima Nova"/>
                          <a:cs typeface="Proxima Nova"/>
                          <a:sym typeface="Proxima Nova"/>
                          <a:hlinkClick r:id="rId5"/>
                        </a:rPr>
                        <a:t>Hadrian</a:t>
                      </a:r>
                      <a:endParaRPr>
                        <a:latin typeface="Proxima Nova"/>
                        <a:ea typeface="Proxima Nova"/>
                        <a:cs typeface="Proxima Nova"/>
                        <a:sym typeface="Proxima Nova"/>
                      </a:endParaRPr>
                    </a:p>
                  </a:txBody>
                  <a:tcPr marL="114300" marR="91425" marT="47625" marB="47625">
                    <a:lnT w="9525" cap="flat" cmpd="sng">
                      <a:solidFill>
                        <a:srgbClr val="CCCCCC"/>
                      </a:solidFill>
                      <a:prstDash val="solid"/>
                      <a:round/>
                      <a:headEnd type="none" w="sm" len="sm"/>
                      <a:tailEnd type="none" w="sm" len="sm"/>
                    </a:lnT>
                    <a:lnB w="9525" cap="flat" cmpd="sng">
                      <a:solidFill>
                        <a:srgbClr val="CCCCCC"/>
                      </a:solidFill>
                      <a:prstDash val="solid"/>
                      <a:round/>
                      <a:headEnd type="none" w="sm" len="sm"/>
                      <a:tailEnd type="none" w="sm" len="sm"/>
                    </a:lnB>
                  </a:tcPr>
                </a:tc>
                <a:extLst>
                  <a:ext uri="{0D108BD9-81ED-4DB2-BD59-A6C34878D82A}">
                    <a16:rowId xmlns:a16="http://schemas.microsoft.com/office/drawing/2014/main" val="10003"/>
                  </a:ext>
                </a:extLst>
              </a:tr>
              <a:tr h="708200">
                <a:tc>
                  <a:txBody>
                    <a:bodyPr/>
                    <a:lstStyle/>
                    <a:p>
                      <a:pPr marL="0" lvl="0" indent="0" algn="l" rtl="0">
                        <a:spcBef>
                          <a:spcPts val="0"/>
                        </a:spcBef>
                        <a:spcAft>
                          <a:spcPts val="0"/>
                        </a:spcAft>
                        <a:buNone/>
                      </a:pPr>
                      <a:r>
                        <a:rPr lang="da">
                          <a:latin typeface="Proxima Nova"/>
                          <a:ea typeface="Proxima Nova"/>
                          <a:cs typeface="Proxima Nova"/>
                          <a:sym typeface="Proxima Nova"/>
                        </a:rPr>
                        <a:t>138-161</a:t>
                      </a:r>
                      <a:endParaRPr>
                        <a:latin typeface="Proxima Nova"/>
                        <a:ea typeface="Proxima Nova"/>
                        <a:cs typeface="Proxima Nova"/>
                        <a:sym typeface="Proxima Nova"/>
                      </a:endParaRPr>
                    </a:p>
                  </a:txBody>
                  <a:tcPr marL="91425" marR="91425" marT="47625" marB="47625">
                    <a:lnT w="9525" cap="flat" cmpd="sng">
                      <a:solidFill>
                        <a:srgbClr val="CCCCCC"/>
                      </a:solidFill>
                      <a:prstDash val="solid"/>
                      <a:round/>
                      <a:headEnd type="none" w="sm" len="sm"/>
                      <a:tailEnd type="none" w="sm" len="sm"/>
                    </a:lnT>
                    <a:lnB w="9525" cap="flat" cmpd="sng">
                      <a:solidFill>
                        <a:srgbClr val="CCCCCC"/>
                      </a:solidFill>
                      <a:prstDash val="solid"/>
                      <a:round/>
                      <a:headEnd type="none" w="sm" len="sm"/>
                      <a:tailEnd type="none" w="sm" len="sm"/>
                    </a:lnB>
                  </a:tcPr>
                </a:tc>
                <a:tc>
                  <a:txBody>
                    <a:bodyPr/>
                    <a:lstStyle/>
                    <a:p>
                      <a:pPr marL="0" lvl="0" indent="0" algn="l" rtl="0">
                        <a:spcBef>
                          <a:spcPts val="0"/>
                        </a:spcBef>
                        <a:spcAft>
                          <a:spcPts val="0"/>
                        </a:spcAft>
                        <a:buNone/>
                      </a:pPr>
                      <a:r>
                        <a:rPr lang="da" u="sng">
                          <a:solidFill>
                            <a:schemeClr val="hlink"/>
                          </a:solidFill>
                          <a:latin typeface="Proxima Nova"/>
                          <a:ea typeface="Proxima Nova"/>
                          <a:cs typeface="Proxima Nova"/>
                          <a:sym typeface="Proxima Nova"/>
                          <a:hlinkClick r:id="rId6"/>
                        </a:rPr>
                        <a:t>Antoninus Pius</a:t>
                      </a:r>
                      <a:endParaRPr>
                        <a:latin typeface="Proxima Nova"/>
                        <a:ea typeface="Proxima Nova"/>
                        <a:cs typeface="Proxima Nova"/>
                        <a:sym typeface="Proxima Nova"/>
                      </a:endParaRPr>
                    </a:p>
                  </a:txBody>
                  <a:tcPr marL="114300" marR="91425" marT="47625" marB="47625">
                    <a:lnT w="9525" cap="flat" cmpd="sng">
                      <a:solidFill>
                        <a:srgbClr val="CCCCCC"/>
                      </a:solidFill>
                      <a:prstDash val="solid"/>
                      <a:round/>
                      <a:headEnd type="none" w="sm" len="sm"/>
                      <a:tailEnd type="none" w="sm" len="sm"/>
                    </a:lnT>
                    <a:lnB w="9525" cap="flat" cmpd="sng">
                      <a:solidFill>
                        <a:srgbClr val="CCCCCC"/>
                      </a:solidFill>
                      <a:prstDash val="solid"/>
                      <a:round/>
                      <a:headEnd type="none" w="sm" len="sm"/>
                      <a:tailEnd type="none" w="sm" len="sm"/>
                    </a:lnB>
                  </a:tcPr>
                </a:tc>
                <a:extLst>
                  <a:ext uri="{0D108BD9-81ED-4DB2-BD59-A6C34878D82A}">
                    <a16:rowId xmlns:a16="http://schemas.microsoft.com/office/drawing/2014/main" val="10004"/>
                  </a:ext>
                </a:extLst>
              </a:tr>
              <a:tr h="708200">
                <a:tc>
                  <a:txBody>
                    <a:bodyPr/>
                    <a:lstStyle/>
                    <a:p>
                      <a:pPr marL="0" lvl="0" indent="0" algn="l" rtl="0">
                        <a:spcBef>
                          <a:spcPts val="0"/>
                        </a:spcBef>
                        <a:spcAft>
                          <a:spcPts val="0"/>
                        </a:spcAft>
                        <a:buNone/>
                      </a:pPr>
                      <a:r>
                        <a:rPr lang="da">
                          <a:latin typeface="Proxima Nova"/>
                          <a:ea typeface="Proxima Nova"/>
                          <a:cs typeface="Proxima Nova"/>
                          <a:sym typeface="Proxima Nova"/>
                        </a:rPr>
                        <a:t>161-180</a:t>
                      </a:r>
                      <a:endParaRPr>
                        <a:latin typeface="Proxima Nova"/>
                        <a:ea typeface="Proxima Nova"/>
                        <a:cs typeface="Proxima Nova"/>
                        <a:sym typeface="Proxima Nova"/>
                      </a:endParaRPr>
                    </a:p>
                  </a:txBody>
                  <a:tcPr marL="91425" marR="91425" marT="47625" marB="47625">
                    <a:lnT w="9525" cap="flat" cmpd="sng">
                      <a:solidFill>
                        <a:srgbClr val="CCCCCC"/>
                      </a:solidFill>
                      <a:prstDash val="solid"/>
                      <a:round/>
                      <a:headEnd type="none" w="sm" len="sm"/>
                      <a:tailEnd type="none" w="sm" len="sm"/>
                    </a:lnT>
                    <a:lnB w="9525" cap="flat" cmpd="sng">
                      <a:solidFill>
                        <a:srgbClr val="CCCCCC"/>
                      </a:solidFill>
                      <a:prstDash val="solid"/>
                      <a:round/>
                      <a:headEnd type="none" w="sm" len="sm"/>
                      <a:tailEnd type="none" w="sm" len="sm"/>
                    </a:lnB>
                  </a:tcPr>
                </a:tc>
                <a:tc>
                  <a:txBody>
                    <a:bodyPr/>
                    <a:lstStyle/>
                    <a:p>
                      <a:pPr marL="0" lvl="0" indent="0" algn="l" rtl="0">
                        <a:spcBef>
                          <a:spcPts val="0"/>
                        </a:spcBef>
                        <a:spcAft>
                          <a:spcPts val="0"/>
                        </a:spcAft>
                        <a:buNone/>
                      </a:pPr>
                      <a:r>
                        <a:rPr lang="da" u="sng">
                          <a:solidFill>
                            <a:schemeClr val="hlink"/>
                          </a:solidFill>
                          <a:latin typeface="Proxima Nova"/>
                          <a:ea typeface="Proxima Nova"/>
                          <a:cs typeface="Proxima Nova"/>
                          <a:sym typeface="Proxima Nova"/>
                          <a:hlinkClick r:id="rId7"/>
                        </a:rPr>
                        <a:t>Marcus Aurelius</a:t>
                      </a:r>
                      <a:endParaRPr>
                        <a:latin typeface="Proxima Nova"/>
                        <a:ea typeface="Proxima Nova"/>
                        <a:cs typeface="Proxima Nova"/>
                        <a:sym typeface="Proxima Nova"/>
                      </a:endParaRPr>
                    </a:p>
                  </a:txBody>
                  <a:tcPr marL="114300" marR="91425" marT="47625" marB="47625">
                    <a:lnT w="9525" cap="flat" cmpd="sng">
                      <a:solidFill>
                        <a:srgbClr val="CCCCCC"/>
                      </a:solidFill>
                      <a:prstDash val="solid"/>
                      <a:round/>
                      <a:headEnd type="none" w="sm" len="sm"/>
                      <a:tailEnd type="none" w="sm" len="sm"/>
                    </a:lnT>
                    <a:lnB w="9525" cap="flat" cmpd="sng">
                      <a:solidFill>
                        <a:srgbClr val="CCCCCC"/>
                      </a:solidFill>
                      <a:prstDash val="solid"/>
                      <a:round/>
                      <a:headEnd type="none" w="sm" len="sm"/>
                      <a:tailEnd type="none" w="sm" len="sm"/>
                    </a:lnB>
                  </a:tcPr>
                </a:tc>
                <a:extLst>
                  <a:ext uri="{0D108BD9-81ED-4DB2-BD59-A6C34878D82A}">
                    <a16:rowId xmlns:a16="http://schemas.microsoft.com/office/drawing/2014/main" val="10005"/>
                  </a:ext>
                </a:extLst>
              </a:tr>
            </a:tbl>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D0E0E3"/>
        </a:solidFill>
        <a:effectLst/>
      </p:bgPr>
    </p:bg>
    <p:spTree>
      <p:nvGrpSpPr>
        <p:cNvPr id="1" name="Shape 77"/>
        <p:cNvGrpSpPr/>
        <p:nvPr/>
      </p:nvGrpSpPr>
      <p:grpSpPr>
        <a:xfrm>
          <a:off x="0" y="0"/>
          <a:ext cx="0" cy="0"/>
          <a:chOff x="0" y="0"/>
          <a:chExt cx="0" cy="0"/>
        </a:xfrm>
      </p:grpSpPr>
      <p:sp>
        <p:nvSpPr>
          <p:cNvPr id="78" name="Google Shape;78;p1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da"/>
              <a:t>Kejser Commodus (180-192)</a:t>
            </a:r>
            <a:endParaRPr/>
          </a:p>
        </p:txBody>
      </p:sp>
      <p:sp>
        <p:nvSpPr>
          <p:cNvPr id="79" name="Google Shape;79;p16"/>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fontScale="92500" lnSpcReduction="20000"/>
          </a:bodyPr>
          <a:lstStyle/>
          <a:p>
            <a:pPr marL="457200" lvl="0" indent="-334327" algn="l" rtl="0">
              <a:spcBef>
                <a:spcPts val="0"/>
              </a:spcBef>
              <a:spcAft>
                <a:spcPts val="0"/>
              </a:spcAft>
              <a:buSzPct val="100000"/>
              <a:buChar char="-"/>
            </a:pPr>
            <a:r>
              <a:rPr lang="da"/>
              <a:t>Hans regeringstid var præget af relativ fred i forhold til hans fader.</a:t>
            </a:r>
            <a:endParaRPr/>
          </a:p>
          <a:p>
            <a:pPr marL="457200" lvl="0" indent="-334327" algn="l" rtl="0">
              <a:spcBef>
                <a:spcPts val="0"/>
              </a:spcBef>
              <a:spcAft>
                <a:spcPts val="0"/>
              </a:spcAft>
              <a:buSzPct val="100000"/>
              <a:buChar char="-"/>
            </a:pPr>
            <a:r>
              <a:rPr lang="da"/>
              <a:t>Vi har få kilder til hans regeringstid og ingen samtidige kilder.</a:t>
            </a:r>
            <a:endParaRPr/>
          </a:p>
          <a:p>
            <a:pPr marL="457200" lvl="0" indent="-334327" algn="l" rtl="0">
              <a:spcBef>
                <a:spcPts val="0"/>
              </a:spcBef>
              <a:spcAft>
                <a:spcPts val="0"/>
              </a:spcAft>
              <a:buSzPct val="100000"/>
              <a:buChar char="-"/>
            </a:pPr>
            <a:r>
              <a:rPr lang="da"/>
              <a:t>Han var angiveligt ikke specielt interesseret i statens anliggender og overlod i stedet meget af magten til sine embedsmænd, men efter et kupforsøg overtog han i stigende grad magten og regerede udenom senatet.</a:t>
            </a:r>
            <a:endParaRPr/>
          </a:p>
          <a:p>
            <a:pPr marL="457200" lvl="0" indent="-334327" algn="l" rtl="0">
              <a:spcBef>
                <a:spcPts val="0"/>
              </a:spcBef>
              <a:spcAft>
                <a:spcPts val="0"/>
              </a:spcAft>
              <a:buSzPct val="100000"/>
              <a:buChar char="-"/>
            </a:pPr>
            <a:r>
              <a:rPr lang="da"/>
              <a:t>Korruption var udbredt, hvor man kunne købe sig til embedsposter, sæde i senat og statholder i provinser. Derfor var han upopulær i senatet.</a:t>
            </a:r>
            <a:endParaRPr/>
          </a:p>
          <a:p>
            <a:pPr marL="457200" lvl="0" indent="-334327" algn="l" rtl="0">
              <a:spcBef>
                <a:spcPts val="0"/>
              </a:spcBef>
              <a:spcAft>
                <a:spcPts val="0"/>
              </a:spcAft>
              <a:buSzPct val="100000"/>
              <a:buChar char="-"/>
            </a:pPr>
            <a:r>
              <a:rPr lang="da"/>
              <a:t>I slutningen af hans styre iscenesatte han sig om søn af Neptun, og omdøbte både månederne og Rom efter sig selv. Han erklærede ligeledes sig som den nye Romulus.</a:t>
            </a:r>
            <a:endParaRPr/>
          </a:p>
          <a:p>
            <a:pPr marL="457200" lvl="0" indent="-334327" algn="l" rtl="0">
              <a:spcBef>
                <a:spcPts val="0"/>
              </a:spcBef>
              <a:spcAft>
                <a:spcPts val="0"/>
              </a:spcAft>
              <a:buSzPct val="100000"/>
              <a:buChar char="-"/>
            </a:pPr>
            <a:r>
              <a:rPr lang="da"/>
              <a:t>Han var kendt for hans store gladiatorkampe, og deltog selv ved bueskydning mod vilde dyr og kampe mod gladiatorer (der alle overgav sig).</a:t>
            </a:r>
            <a:endParaRPr/>
          </a:p>
          <a:p>
            <a:pPr marL="457200" lvl="0" indent="-334327" algn="l" rtl="0">
              <a:spcBef>
                <a:spcPts val="0"/>
              </a:spcBef>
              <a:spcAft>
                <a:spcPts val="0"/>
              </a:spcAft>
              <a:buSzPct val="100000"/>
              <a:buChar char="-"/>
            </a:pPr>
            <a:r>
              <a:rPr lang="da"/>
              <a:t>I sidste ende blev han snigmyrdet af en hans brydetræner i et bad.</a:t>
            </a:r>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D0E0E3"/>
        </a:solidFill>
        <a:effectLst/>
      </p:bgPr>
    </p:bg>
    <p:spTree>
      <p:nvGrpSpPr>
        <p:cNvPr id="1" name="Shape 83"/>
        <p:cNvGrpSpPr/>
        <p:nvPr/>
      </p:nvGrpSpPr>
      <p:grpSpPr>
        <a:xfrm>
          <a:off x="0" y="0"/>
          <a:ext cx="0" cy="0"/>
          <a:chOff x="0" y="0"/>
          <a:chExt cx="0" cy="0"/>
        </a:xfrm>
      </p:grpSpPr>
      <p:sp>
        <p:nvSpPr>
          <p:cNvPr id="84" name="Google Shape;84;p17"/>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da"/>
              <a:t>Lucilla (148/150 – 182)</a:t>
            </a:r>
            <a:endParaRPr/>
          </a:p>
        </p:txBody>
      </p:sp>
      <p:sp>
        <p:nvSpPr>
          <p:cNvPr id="85" name="Google Shape;85;p17"/>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p>
            <a:pPr marL="457200" lvl="0" indent="-342900" algn="l" rtl="0">
              <a:spcBef>
                <a:spcPts val="0"/>
              </a:spcBef>
              <a:spcAft>
                <a:spcPts val="0"/>
              </a:spcAft>
              <a:buSzPts val="1800"/>
              <a:buChar char="-"/>
            </a:pPr>
            <a:r>
              <a:rPr lang="da"/>
              <a:t>Da Lucilla var mellem 11 og 13 år blev hun giftet væk af hendes fader til en af hans politiske allierede.</a:t>
            </a:r>
            <a:endParaRPr/>
          </a:p>
          <a:p>
            <a:pPr marL="457200" lvl="0" indent="-342900" algn="l" rtl="0">
              <a:spcBef>
                <a:spcPts val="0"/>
              </a:spcBef>
              <a:spcAft>
                <a:spcPts val="0"/>
              </a:spcAft>
              <a:buSzPts val="1800"/>
              <a:buChar char="-"/>
            </a:pPr>
            <a:r>
              <a:rPr lang="da"/>
              <a:t>Da hendes mand døde arrangerede hendes fader endnu et ægteskab med en ny alliancepartner.</a:t>
            </a:r>
            <a:endParaRPr/>
          </a:p>
          <a:p>
            <a:pPr marL="457200" lvl="0" indent="-342900" algn="l" rtl="0">
              <a:spcBef>
                <a:spcPts val="0"/>
              </a:spcBef>
              <a:spcAft>
                <a:spcPts val="0"/>
              </a:spcAft>
              <a:buSzPts val="1800"/>
              <a:buChar char="-"/>
            </a:pPr>
            <a:r>
              <a:rPr lang="da"/>
              <a:t>I 182 planlagde hun samme med hendes nye mand at snigmyrde Commodus. Dette lykkedes dog ikke og hun blev sendt i eksil og myrdet kort tid efter.</a:t>
            </a:r>
            <a:endParaRPr/>
          </a:p>
          <a:p>
            <a:pPr marL="0" lvl="0" indent="0" algn="l" rtl="0">
              <a:spcBef>
                <a:spcPts val="1200"/>
              </a:spcBef>
              <a:spcAft>
                <a:spcPts val="0"/>
              </a:spcAft>
              <a:buNone/>
            </a:pPr>
            <a:endParaRPr/>
          </a:p>
          <a:p>
            <a:pPr marL="0" lvl="0" indent="0" algn="l" rtl="0">
              <a:spcBef>
                <a:spcPts val="1200"/>
              </a:spcBef>
              <a:spcAft>
                <a:spcPts val="1200"/>
              </a:spcAft>
              <a:buNone/>
            </a:pPr>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D0E0E3"/>
        </a:solidFill>
        <a:effectLst/>
      </p:bgPr>
    </p:bg>
    <p:spTree>
      <p:nvGrpSpPr>
        <p:cNvPr id="1" name="Shape 89"/>
        <p:cNvGrpSpPr/>
        <p:nvPr/>
      </p:nvGrpSpPr>
      <p:grpSpPr>
        <a:xfrm>
          <a:off x="0" y="0"/>
          <a:ext cx="0" cy="0"/>
          <a:chOff x="0" y="0"/>
          <a:chExt cx="0" cy="0"/>
        </a:xfrm>
      </p:grpSpPr>
      <p:sp>
        <p:nvSpPr>
          <p:cNvPr id="90" name="Google Shape;90;p18"/>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da"/>
              <a:t>Maximus Decimus Meridius</a:t>
            </a:r>
            <a:endParaRPr/>
          </a:p>
        </p:txBody>
      </p:sp>
      <p:sp>
        <p:nvSpPr>
          <p:cNvPr id="91" name="Google Shape;91;p18"/>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p>
            <a:pPr marL="457200" lvl="0" indent="-342900" algn="l" rtl="0">
              <a:spcBef>
                <a:spcPts val="0"/>
              </a:spcBef>
              <a:spcAft>
                <a:spcPts val="0"/>
              </a:spcAft>
              <a:buSzPts val="1800"/>
              <a:buChar char="-"/>
            </a:pPr>
            <a:r>
              <a:rPr lang="da"/>
              <a:t>Fiktiv person.</a:t>
            </a:r>
            <a:endParaRPr/>
          </a:p>
          <a:p>
            <a:pPr marL="457200" lvl="0" indent="-342900" algn="l" rtl="0">
              <a:spcBef>
                <a:spcPts val="0"/>
              </a:spcBef>
              <a:spcAft>
                <a:spcPts val="0"/>
              </a:spcAft>
              <a:buSzPts val="1800"/>
              <a:buChar char="-"/>
            </a:pPr>
            <a:r>
              <a:rPr lang="da"/>
              <a:t>Til at starte i manuskriptet var hans navn Narcissus. Navnet på bryderen, der druknede Commodus. </a:t>
            </a:r>
            <a:endParaRPr/>
          </a:p>
          <a:p>
            <a:pPr marL="457200" lvl="0" indent="-342900" algn="l" rtl="0">
              <a:spcBef>
                <a:spcPts val="0"/>
              </a:spcBef>
              <a:spcAft>
                <a:spcPts val="0"/>
              </a:spcAft>
              <a:buSzPts val="1800"/>
              <a:buChar char="-"/>
            </a:pPr>
            <a:r>
              <a:rPr lang="da"/>
              <a:t>En anden inspirationskilde kunne være den romerske politiker Lucius Quinctius Cincinnatus (519 f.v.t. – o.  430 f.v.t.), der under den tidligere republik blev tildelt diktatortitlen på et tidspunkt, hvor Rom var presset militært. Ifølge myten om Cincinnatus overgav han igen magten til republikken efter at krisen var klaret.</a:t>
            </a:r>
            <a:endParaRPr/>
          </a:p>
          <a:p>
            <a:pPr marL="457200" lvl="0" indent="-342900" algn="l" rtl="0">
              <a:spcBef>
                <a:spcPts val="0"/>
              </a:spcBef>
              <a:spcAft>
                <a:spcPts val="0"/>
              </a:spcAft>
              <a:buSzPts val="1800"/>
              <a:buChar char="-"/>
            </a:pPr>
            <a:r>
              <a:rPr lang="da"/>
              <a:t>En tredje mulighed kunne være gladiatoren Spartacus, der i 73 f.v.t. startede et slaveoprør, der omfattede 120.000 slaver, og varede to år indtil 71 f.v.t.</a:t>
            </a:r>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D0E0E3"/>
        </a:solidFill>
        <a:effectLst/>
      </p:bgPr>
    </p:bg>
    <p:spTree>
      <p:nvGrpSpPr>
        <p:cNvPr id="1" name="Shape 95"/>
        <p:cNvGrpSpPr/>
        <p:nvPr/>
      </p:nvGrpSpPr>
      <p:grpSpPr>
        <a:xfrm>
          <a:off x="0" y="0"/>
          <a:ext cx="0" cy="0"/>
          <a:chOff x="0" y="0"/>
          <a:chExt cx="0" cy="0"/>
        </a:xfrm>
      </p:grpSpPr>
      <p:sp>
        <p:nvSpPr>
          <p:cNvPr id="96" name="Google Shape;96;p19"/>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da"/>
              <a:t>Senatet</a:t>
            </a:r>
            <a:endParaRPr/>
          </a:p>
        </p:txBody>
      </p:sp>
      <p:sp>
        <p:nvSpPr>
          <p:cNvPr id="97" name="Google Shape;97;p19"/>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fontScale="85000" lnSpcReduction="20000"/>
          </a:bodyPr>
          <a:lstStyle/>
          <a:p>
            <a:pPr marL="457200" lvl="0" indent="-317182" algn="l" rtl="0">
              <a:spcBef>
                <a:spcPts val="0"/>
              </a:spcBef>
              <a:spcAft>
                <a:spcPts val="0"/>
              </a:spcAft>
              <a:buSzPct val="100000"/>
              <a:buChar char="-"/>
            </a:pPr>
            <a:r>
              <a:rPr lang="da"/>
              <a:t>Under kejser Augustus mistede folkeforsamlingerne deres magt. Det blev i realiteten en institution tømt for magt. De skulle alene bekræftet valget af de kandidater som var udpeget af Augustus.</a:t>
            </a:r>
            <a:endParaRPr/>
          </a:p>
          <a:p>
            <a:pPr marL="457200" lvl="0" indent="-317182" algn="l" rtl="0">
              <a:spcBef>
                <a:spcPts val="0"/>
              </a:spcBef>
              <a:spcAft>
                <a:spcPts val="0"/>
              </a:spcAft>
              <a:buSzPct val="100000"/>
              <a:buChar char="-"/>
            </a:pPr>
            <a:r>
              <a:rPr lang="da"/>
              <a:t>Senatet fik overført folkeforsamlingens magt til at vedtage lovgivning. De skulle ligeledes godkende nye kejsere.</a:t>
            </a:r>
            <a:endParaRPr/>
          </a:p>
          <a:p>
            <a:pPr marL="457200" lvl="0" indent="-317182" algn="l" rtl="0">
              <a:spcBef>
                <a:spcPts val="0"/>
              </a:spcBef>
              <a:spcAft>
                <a:spcPts val="0"/>
              </a:spcAft>
              <a:buSzPct val="100000"/>
              <a:buChar char="-"/>
            </a:pPr>
            <a:r>
              <a:rPr lang="da"/>
              <a:t>Kejsere, der fik tildelt posten i ung alder som Nero, Caligula og Commodus, manglede politisk træning, og de formåede ikke at dele deres magt med senatet, derfor blev de alle myrdet.</a:t>
            </a:r>
            <a:endParaRPr/>
          </a:p>
          <a:p>
            <a:pPr marL="457200" lvl="0" indent="-317182" algn="l" rtl="0">
              <a:spcBef>
                <a:spcPts val="0"/>
              </a:spcBef>
              <a:spcAft>
                <a:spcPts val="0"/>
              </a:spcAft>
              <a:buSzPct val="100000"/>
              <a:buChar char="-"/>
            </a:pPr>
            <a:r>
              <a:rPr lang="da"/>
              <a:t>Efter Commodus blev myrdet vedtog senatet en lov, der bestemte, at alle statuer af Commodus skulle rives ned, og alle navne forandringerne skulle føres tilbage til deres oprindelige navne.</a:t>
            </a:r>
            <a:endParaRPr/>
          </a:p>
          <a:p>
            <a:pPr marL="457200" lvl="0" indent="-317182" algn="l" rtl="0">
              <a:spcBef>
                <a:spcPts val="0"/>
              </a:spcBef>
              <a:spcAft>
                <a:spcPts val="0"/>
              </a:spcAft>
              <a:buSzPct val="100000"/>
              <a:buChar char="-"/>
            </a:pPr>
            <a:r>
              <a:rPr lang="da"/>
              <a:t>Efter Commodus død fulgte året med de fem kejsere, hvor kampe om kejsermagten ledte til borgerkrig og snigmord.</a:t>
            </a:r>
            <a:endParaRPr/>
          </a:p>
          <a:p>
            <a:pPr marL="457200" lvl="0" indent="-317182" algn="l" rtl="0">
              <a:spcBef>
                <a:spcPts val="0"/>
              </a:spcBef>
              <a:spcAft>
                <a:spcPts val="0"/>
              </a:spcAft>
              <a:buSzPct val="100000"/>
              <a:buChar char="-"/>
            </a:pPr>
            <a:r>
              <a:rPr lang="da"/>
              <a:t>Omkring år 300 mistede senatet i realiteten magten under kejser Diokletian. Nu havde kejserne al magten, og magtens centrum flyttede fra Rom.</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D0E0E3"/>
        </a:solidFill>
        <a:effectLst/>
      </p:bgPr>
    </p:bg>
    <p:spTree>
      <p:nvGrpSpPr>
        <p:cNvPr id="1" name="Shape 101"/>
        <p:cNvGrpSpPr/>
        <p:nvPr/>
      </p:nvGrpSpPr>
      <p:grpSpPr>
        <a:xfrm>
          <a:off x="0" y="0"/>
          <a:ext cx="0" cy="0"/>
          <a:chOff x="0" y="0"/>
          <a:chExt cx="0" cy="0"/>
        </a:xfrm>
      </p:grpSpPr>
      <p:sp>
        <p:nvSpPr>
          <p:cNvPr id="102" name="Google Shape;102;p20"/>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da"/>
              <a:t>Colosseum - gladiatorkampe</a:t>
            </a:r>
            <a:endParaRPr/>
          </a:p>
        </p:txBody>
      </p:sp>
      <p:sp>
        <p:nvSpPr>
          <p:cNvPr id="103" name="Google Shape;103;p20"/>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fontScale="92500" lnSpcReduction="20000"/>
          </a:bodyPr>
          <a:lstStyle/>
          <a:p>
            <a:pPr marL="457200" lvl="0" indent="-334327" algn="l" rtl="0">
              <a:spcBef>
                <a:spcPts val="0"/>
              </a:spcBef>
              <a:spcAft>
                <a:spcPts val="0"/>
              </a:spcAft>
              <a:buSzPct val="100000"/>
              <a:buChar char="-"/>
            </a:pPr>
            <a:r>
              <a:rPr lang="da"/>
              <a:t>Det romerske Colosseum blev brugt til gladiatorkampe og henrettelser. Vilde dyr blev anvendt primært ved henrettelser.</a:t>
            </a:r>
            <a:endParaRPr/>
          </a:p>
          <a:p>
            <a:pPr marL="457200" lvl="0" indent="-334327" algn="l" rtl="0">
              <a:spcBef>
                <a:spcPts val="0"/>
              </a:spcBef>
              <a:spcAft>
                <a:spcPts val="0"/>
              </a:spcAft>
              <a:buSzPct val="100000"/>
              <a:buChar char="-"/>
            </a:pPr>
            <a:r>
              <a:rPr lang="da"/>
              <a:t>Slaverne, der kæmpede som gladiatorer, var typisk krigsfanger, der skulle vise romerne, hvilke fjender de risikerede at stå overfor på slagmarken.</a:t>
            </a:r>
            <a:endParaRPr/>
          </a:p>
          <a:p>
            <a:pPr marL="457200" lvl="0" indent="-334327" algn="l" rtl="0">
              <a:spcBef>
                <a:spcPts val="0"/>
              </a:spcBef>
              <a:spcAft>
                <a:spcPts val="0"/>
              </a:spcAft>
              <a:buSzPct val="100000"/>
              <a:buChar char="-"/>
            </a:pPr>
            <a:r>
              <a:rPr lang="da"/>
              <a:t>Mange gladiatorkampe endte uden at gladiatorerne døde. Der er flere eksempler på gravsten for gladiatorer, der viser, at de både led nederlag og kæmpede uafgjort.</a:t>
            </a:r>
            <a:endParaRPr/>
          </a:p>
          <a:p>
            <a:pPr marL="457200" lvl="0" indent="-334327" algn="l" rtl="0">
              <a:spcBef>
                <a:spcPts val="0"/>
              </a:spcBef>
              <a:spcAft>
                <a:spcPts val="0"/>
              </a:spcAft>
              <a:buSzPct val="100000"/>
              <a:buChar char="-"/>
            </a:pPr>
            <a:r>
              <a:rPr lang="da"/>
              <a:t>Colloseum var bygget således at storslåede shows kunne iscenesættes. Vilde dyr kunne springe op af faldlemme. Der var elevatorer til arenaen. Der er endda et eksempel på at der blev opført et flådeslag, hvor arenaen blev fyldt med vand. </a:t>
            </a:r>
            <a:endParaRPr/>
          </a:p>
          <a:p>
            <a:pPr marL="457200" lvl="0" indent="-334327" algn="l" rtl="0">
              <a:spcBef>
                <a:spcPts val="0"/>
              </a:spcBef>
              <a:spcAft>
                <a:spcPts val="0"/>
              </a:spcAft>
              <a:buSzPct val="100000"/>
              <a:buChar char="-"/>
            </a:pPr>
            <a:r>
              <a:rPr lang="da"/>
              <a:t>Henrettelser var en del af showet. Romerne var meget opfindsomme med metoder, hvorved de henrettede krøblinge, slaver og forbrydere. Korsfæstelser, afbrænding eller smidt for vilde dyr var en del af showet.</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07"/>
        <p:cNvGrpSpPr/>
        <p:nvPr/>
      </p:nvGrpSpPr>
      <p:grpSpPr>
        <a:xfrm>
          <a:off x="0" y="0"/>
          <a:ext cx="0" cy="0"/>
          <a:chOff x="0" y="0"/>
          <a:chExt cx="0" cy="0"/>
        </a:xfrm>
      </p:grpSpPr>
      <p:sp>
        <p:nvSpPr>
          <p:cNvPr id="108" name="Google Shape;108;p21"/>
          <p:cNvSpPr txBox="1">
            <a:spLocks noGrp="1"/>
          </p:cNvSpPr>
          <p:nvPr>
            <p:ph type="title"/>
          </p:nvPr>
        </p:nvSpPr>
        <p:spPr>
          <a:xfrm>
            <a:off x="246386" y="21671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da" u="sng" dirty="0"/>
              <a:t>Hvis filmen bruges som levn</a:t>
            </a:r>
            <a:r>
              <a:rPr lang="da" dirty="0"/>
              <a:t>:</a:t>
            </a:r>
            <a:br>
              <a:rPr lang="da" dirty="0"/>
            </a:br>
            <a:r>
              <a:rPr lang="da" dirty="0"/>
              <a:t>Filmens budskab: Historiebrug</a:t>
            </a:r>
            <a:endParaRPr dirty="0"/>
          </a:p>
        </p:txBody>
      </p:sp>
      <p:pic>
        <p:nvPicPr>
          <p:cNvPr id="109" name="Google Shape;109;p21"/>
          <p:cNvPicPr preferRelativeResize="0"/>
          <p:nvPr/>
        </p:nvPicPr>
        <p:blipFill>
          <a:blip r:embed="rId3">
            <a:alphaModFix/>
          </a:blip>
          <a:stretch>
            <a:fillRect/>
          </a:stretch>
        </p:blipFill>
        <p:spPr>
          <a:xfrm>
            <a:off x="152400" y="1170125"/>
            <a:ext cx="8839200" cy="3756660"/>
          </a:xfrm>
          <a:prstGeom prst="rect">
            <a:avLst/>
          </a:prstGeom>
          <a:noFill/>
          <a:ln>
            <a:noFill/>
          </a:ln>
        </p:spPr>
      </p:pic>
      <p:pic>
        <p:nvPicPr>
          <p:cNvPr id="110" name="Google Shape;110;p21"/>
          <p:cNvPicPr preferRelativeResize="0"/>
          <p:nvPr/>
        </p:nvPicPr>
        <p:blipFill rotWithShape="1">
          <a:blip r:embed="rId4">
            <a:alphaModFix/>
          </a:blip>
          <a:srcRect t="19879" b="7541"/>
          <a:stretch/>
        </p:blipFill>
        <p:spPr>
          <a:xfrm>
            <a:off x="5411175" y="0"/>
            <a:ext cx="3732825" cy="873975"/>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14"/>
        <p:cNvGrpSpPr/>
        <p:nvPr/>
      </p:nvGrpSpPr>
      <p:grpSpPr>
        <a:xfrm>
          <a:off x="0" y="0"/>
          <a:ext cx="0" cy="0"/>
          <a:chOff x="0" y="0"/>
          <a:chExt cx="0" cy="0"/>
        </a:xfrm>
      </p:grpSpPr>
      <p:sp>
        <p:nvSpPr>
          <p:cNvPr id="115" name="Google Shape;115;p22"/>
          <p:cNvSpPr txBox="1">
            <a:spLocks noGrp="1"/>
          </p:cNvSpPr>
          <p:nvPr>
            <p:ph type="title"/>
          </p:nvPr>
        </p:nvSpPr>
        <p:spPr>
          <a:xfrm>
            <a:off x="311700" y="-12175"/>
            <a:ext cx="8520600" cy="572700"/>
          </a:xfrm>
          <a:prstGeom prst="rect">
            <a:avLst/>
          </a:prstGeom>
        </p:spPr>
        <p:txBody>
          <a:bodyPr spcFirstLastPara="1" wrap="square" lIns="91425" tIns="91425" rIns="91425" bIns="91425" anchor="t" anchorCtr="0">
            <a:normAutofit fontScale="90000"/>
          </a:bodyPr>
          <a:lstStyle/>
          <a:p>
            <a:pPr marL="0" lvl="0" indent="0" algn="ctr" rtl="0">
              <a:spcBef>
                <a:spcPts val="0"/>
              </a:spcBef>
              <a:spcAft>
                <a:spcPts val="0"/>
              </a:spcAft>
              <a:buNone/>
            </a:pPr>
            <a:r>
              <a:rPr lang="da" i="1"/>
              <a:t>My powers will pass to Maximus, to hold in trust until the Senate is ready to rule once more. Rome is to be a republic again.</a:t>
            </a:r>
            <a:endParaRPr i="1"/>
          </a:p>
        </p:txBody>
      </p:sp>
      <p:pic>
        <p:nvPicPr>
          <p:cNvPr id="116" name="Google Shape;116;p22"/>
          <p:cNvPicPr preferRelativeResize="0"/>
          <p:nvPr/>
        </p:nvPicPr>
        <p:blipFill>
          <a:blip r:embed="rId3">
            <a:alphaModFix/>
          </a:blip>
          <a:stretch>
            <a:fillRect/>
          </a:stretch>
        </p:blipFill>
        <p:spPr>
          <a:xfrm>
            <a:off x="152400" y="1243875"/>
            <a:ext cx="8839200" cy="3756660"/>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Billede 4" descr="Et billede, der indeholder tekst, sort-hvid, hvid, Font/skrifttype&#10;&#10;Automatisk genereret beskrivelse">
            <a:extLst>
              <a:ext uri="{FF2B5EF4-FFF2-40B4-BE49-F238E27FC236}">
                <a16:creationId xmlns:a16="http://schemas.microsoft.com/office/drawing/2014/main" id="{248243CA-C2DC-DF9F-8A5F-7B3AD0701868}"/>
              </a:ext>
            </a:extLst>
          </p:cNvPr>
          <p:cNvPicPr>
            <a:picLocks noChangeAspect="1"/>
          </p:cNvPicPr>
          <p:nvPr/>
        </p:nvPicPr>
        <p:blipFill>
          <a:blip r:embed="rId2"/>
          <a:stretch>
            <a:fillRect/>
          </a:stretch>
        </p:blipFill>
        <p:spPr>
          <a:xfrm rot="5233937">
            <a:off x="2908107" y="-1840376"/>
            <a:ext cx="976470" cy="5143500"/>
          </a:xfrm>
          <a:prstGeom prst="rect">
            <a:avLst/>
          </a:prstGeom>
        </p:spPr>
      </p:pic>
      <p:pic>
        <p:nvPicPr>
          <p:cNvPr id="7" name="Billede 6" descr="Et billede, der indeholder tekst, papir, Publikation/tidsskrift/artikel, dokument&#10;&#10;Automatisk genereret beskrivelse">
            <a:extLst>
              <a:ext uri="{FF2B5EF4-FFF2-40B4-BE49-F238E27FC236}">
                <a16:creationId xmlns:a16="http://schemas.microsoft.com/office/drawing/2014/main" id="{E72CAE46-1438-3A96-CCD8-36E87E4782C5}"/>
              </a:ext>
            </a:extLst>
          </p:cNvPr>
          <p:cNvPicPr>
            <a:picLocks noChangeAspect="1"/>
          </p:cNvPicPr>
          <p:nvPr/>
        </p:nvPicPr>
        <p:blipFill>
          <a:blip r:embed="rId3"/>
          <a:stretch>
            <a:fillRect/>
          </a:stretch>
        </p:blipFill>
        <p:spPr>
          <a:xfrm rot="5236931">
            <a:off x="4346732" y="617155"/>
            <a:ext cx="5222728" cy="3988418"/>
          </a:xfrm>
          <a:prstGeom prst="rect">
            <a:avLst/>
          </a:prstGeom>
        </p:spPr>
      </p:pic>
      <p:pic>
        <p:nvPicPr>
          <p:cNvPr id="8" name="Billede 7" descr="Et billede, der indeholder tekst, sort-hvid, skærmbillede, dokument&#10;&#10;Automatisk genereret beskrivelse">
            <a:extLst>
              <a:ext uri="{FF2B5EF4-FFF2-40B4-BE49-F238E27FC236}">
                <a16:creationId xmlns:a16="http://schemas.microsoft.com/office/drawing/2014/main" id="{DC060937-94F6-AA32-4EF8-D6774352E1C7}"/>
              </a:ext>
            </a:extLst>
          </p:cNvPr>
          <p:cNvPicPr>
            <a:picLocks noChangeAspect="1"/>
          </p:cNvPicPr>
          <p:nvPr/>
        </p:nvPicPr>
        <p:blipFill>
          <a:blip r:embed="rId4"/>
          <a:stretch>
            <a:fillRect/>
          </a:stretch>
        </p:blipFill>
        <p:spPr>
          <a:xfrm rot="4643318">
            <a:off x="1540468" y="1503530"/>
            <a:ext cx="2059192" cy="4204185"/>
          </a:xfrm>
          <a:prstGeom prst="rect">
            <a:avLst/>
          </a:prstGeom>
        </p:spPr>
      </p:pic>
    </p:spTree>
    <p:extLst>
      <p:ext uri="{BB962C8B-B14F-4D97-AF65-F5344CB8AC3E}">
        <p14:creationId xmlns:p14="http://schemas.microsoft.com/office/powerpoint/2010/main" val="1194971109"/>
      </p:ext>
    </p:extLst>
  </p:cSld>
  <p:clrMapOvr>
    <a:masterClrMapping/>
  </p:clrMapOvr>
</p:sld>
</file>

<file path=ppt/theme/theme1.xml><?xml version="1.0" encoding="utf-8"?>
<a:theme xmlns:a="http://schemas.openxmlformats.org/drawingml/2006/main" name="Spearmint">
  <a:themeElements>
    <a:clrScheme name="Spearmint">
      <a:dk1>
        <a:srgbClr val="202729"/>
      </a:dk1>
      <a:lt1>
        <a:srgbClr val="FFFFFF"/>
      </a:lt1>
      <a:dk2>
        <a:srgbClr val="4BA173"/>
      </a:dk2>
      <a:lt2>
        <a:srgbClr val="63D297"/>
      </a:lt2>
      <a:accent1>
        <a:srgbClr val="353744"/>
      </a:accent1>
      <a:accent2>
        <a:srgbClr val="424242"/>
      </a:accent2>
      <a:accent3>
        <a:srgbClr val="616161"/>
      </a:accent3>
      <a:accent4>
        <a:srgbClr val="999999"/>
      </a:accent4>
      <a:accent5>
        <a:srgbClr val="FF5252"/>
      </a:accent5>
      <a:accent6>
        <a:srgbClr val="FFF176"/>
      </a:accent6>
      <a:hlink>
        <a:srgbClr val="FF5252"/>
      </a:hlink>
      <a:folHlink>
        <a:srgbClr val="FF525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81</TotalTime>
  <Words>1085</Words>
  <Application>Microsoft Macintosh PowerPoint</Application>
  <PresentationFormat>Skærmshow (16:9)</PresentationFormat>
  <Paragraphs>70</Paragraphs>
  <Slides>13</Slides>
  <Notes>10</Notes>
  <HiddenSlides>0</HiddenSlides>
  <MMClips>0</MMClips>
  <ScaleCrop>false</ScaleCrop>
  <HeadingPairs>
    <vt:vector size="6" baseType="variant">
      <vt:variant>
        <vt:lpstr>Benyttede skrifttyper</vt:lpstr>
      </vt:variant>
      <vt:variant>
        <vt:i4>3</vt:i4>
      </vt:variant>
      <vt:variant>
        <vt:lpstr>Tema</vt:lpstr>
      </vt:variant>
      <vt:variant>
        <vt:i4>1</vt:i4>
      </vt:variant>
      <vt:variant>
        <vt:lpstr>Slidetitler</vt:lpstr>
      </vt:variant>
      <vt:variant>
        <vt:i4>13</vt:i4>
      </vt:variant>
    </vt:vector>
  </HeadingPairs>
  <TitlesOfParts>
    <vt:vector size="17" baseType="lpstr">
      <vt:lpstr>Calibri</vt:lpstr>
      <vt:lpstr>Proxima Nova</vt:lpstr>
      <vt:lpstr>Arial</vt:lpstr>
      <vt:lpstr>Spearmint</vt:lpstr>
      <vt:lpstr>Gladiator  </vt:lpstr>
      <vt:lpstr>Fordele og ulemper ved film</vt:lpstr>
      <vt:lpstr>PowerPoint-præsentation</vt:lpstr>
      <vt:lpstr>Hvis filmen skal anvendes som beretning:  Opgave: Find mindst fem fejl og fem rigtige fakta i dokumentaren</vt:lpstr>
      <vt:lpstr>Kejser Marcus Aurelius (161-180)</vt:lpstr>
      <vt:lpstr>Kejser Commodus (180-192)</vt:lpstr>
      <vt:lpstr>Lucilla (148/150 – 182)</vt:lpstr>
      <vt:lpstr>Maximus Decimus Meridius</vt:lpstr>
      <vt:lpstr>Senatet</vt:lpstr>
      <vt:lpstr>Colosseum - gladiatorkampe</vt:lpstr>
      <vt:lpstr>Hvis filmen bruges som levn: Filmens budskab: Historiebrug</vt:lpstr>
      <vt:lpstr>My powers will pass to Maximus, to hold in trust until the Senate is ready to rule once more. Rome is to be a republic again.</vt:lpstr>
      <vt:lpstr>PowerPoint-præsentation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Galdiator</dc:title>
  <cp:lastModifiedBy>Esben Lindgren Krogsgaard EK</cp:lastModifiedBy>
  <cp:revision>7</cp:revision>
  <dcterms:modified xsi:type="dcterms:W3CDTF">2024-02-25T09:42:06Z</dcterms:modified>
</cp:coreProperties>
</file>