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FAF488-0F1B-AC40-25E1-84E372E78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5F51DC9-637D-B00D-E06A-2CDD697BB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6671D1-369D-ECA3-9856-72CC9EC0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6FB3ED-ACBC-DE63-2E87-50AF20442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48033C0-1217-ECBC-02BB-5EB3AB5DC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274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81B079-14C6-CB57-9950-6E5C9E2C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2860CF-F0AB-AB92-3222-BA8BEC32E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0C39E8-36A4-58C0-A84C-D5485B472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5D5586-97AC-D28B-8EDF-218479A78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AFCBA6-7AE7-1C6E-B577-75464E6C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1362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78BBA8-67FF-FDA4-188C-45BD5631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DA94C6C-FDC5-FBA4-F673-03F4AE9F2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9C7C556-20E3-A2BC-1276-EEC9DB21F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B6CE69-DB3A-251E-85A2-9D4BC0B0E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470F541-8406-66D8-15AC-1DEC030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8998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ACCDE-72E3-8B39-B305-48D558F62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EBB272-461B-260D-87E9-20F5EA9AF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343E63C-8A96-F33D-5683-3C6212271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CDB176-C571-E090-74EB-ECD69ED25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A68BA1A-A652-6BE5-2641-E3AD559AE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446334-CB99-B1AC-3DAE-9B1896DE7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9253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8B794-B405-6F57-A3D2-814DC16E4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B5D2C04-9C9C-527B-4822-BFCC560B0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520C4B-56E3-A843-E48D-924B5098A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F342AF9-261D-2979-EB70-A6B06371CC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CC51B56-7E6B-3FFA-12C4-5620A962D0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3EC873A-A9B2-8B5A-70B6-87706496D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BB2410A-460B-4671-A870-233158E31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79331BE-D6FE-1164-EE3B-B490F013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059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855500-392D-67BC-4897-E79F2C852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F6CB1EF-A7F1-DEFA-DA28-F1412F18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E431A8C-F1D6-B126-4881-D6E26AD7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D3A5CAD-396B-E4AE-1F4A-2A00CCCD9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2559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E7E7EE6-C9EB-C9B9-3949-0D2A58AB1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B6B0B77-6E3B-8CF5-0889-5EC42E093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5978B35-F920-69AE-12B6-C011D322A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242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BFEBF6-D669-FE87-E2BE-6106D0524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3C907E-8B17-6DAB-5B5E-D5ECDE676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63831DD-A41E-5CA5-6DC8-53185A160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2C3E639-5DB3-208A-F26C-19292BC8E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98FE523-4503-ED9D-0689-8FE63373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B7F1B3C-2DB4-F3D1-BE97-96174E8BA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4771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7AEDB7-2ED0-BC26-7F25-8A4BF446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C2CDA7B-BBDF-21E5-886F-F7F74D413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4916476-9A25-3535-CAA6-C306E06FC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87DEF12-94F7-1CF0-03C0-5A8E0CC84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2A90945-C45B-CDDA-9B6B-671D9F13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05E680A-7C71-32C0-F6ED-1332561E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326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1744C-E156-0562-FDAC-0250DF784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A3B92A1-39CA-6ED7-2E6D-E295C784B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C4D04FF-69FF-12C1-6E49-643BCA166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FF3087-30EE-BA49-C23A-2545DA3F4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6F0109D-3082-5FBC-3508-F9B821CE9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6181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E750DBC-B548-A32F-9A08-057D73AE0A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172E622-B2EE-6EDD-952E-CC5201F3B1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30ECCC-D2CC-A87E-2F9B-58DA8C532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05976D-720F-6924-593A-A79067D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098C19E-C725-71F6-0917-4307C5287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915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D00AFB3-06D2-C11E-1E8E-304CF656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6D6F034-722B-523F-84ED-E69AC5683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52B791-1444-544B-752B-F4C0FB72F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6F113C-0F0C-2D48-A717-310C7B030434}" type="datetimeFigureOut">
              <a:rPr lang="da-DK" smtClean="0"/>
              <a:t>07.05.2024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01598B-CF87-EE78-6F4D-252272E9F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75BA5A-724B-E323-003E-35B8DD22B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396628-8691-844F-ABE9-95E2DE08F2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541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danmarkshistorien.dk/vis/materiale/michael-drewsen-1804-187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D8AC58-7EEF-48A4-FE0A-F328570DD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454" y="1360481"/>
            <a:ext cx="4605340" cy="2387600"/>
          </a:xfrm>
        </p:spPr>
        <p:txBody>
          <a:bodyPr>
            <a:normAutofit/>
          </a:bodyPr>
          <a:lstStyle/>
          <a:p>
            <a:pPr algn="l"/>
            <a:r>
              <a:rPr lang="da-DK" sz="3100" dirty="0">
                <a:solidFill>
                  <a:schemeClr val="bg1"/>
                </a:solidFill>
              </a:rPr>
              <a:t>Efter gennemgang af den mere nationale historie retter vi nu kort blikket mod Silkeborg i samme periode – ca. 1840-1971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A2DFD58-94EF-4A07-151D-59A86E0ED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454" y="3840156"/>
            <a:ext cx="4605340" cy="1655762"/>
          </a:xfrm>
        </p:spPr>
        <p:txBody>
          <a:bodyPr>
            <a:normAutofit/>
          </a:bodyPr>
          <a:lstStyle/>
          <a:p>
            <a:pPr algn="l"/>
            <a:endParaRPr lang="da-DK" sz="2000">
              <a:solidFill>
                <a:schemeClr val="bg1"/>
              </a:solidFill>
            </a:endParaRPr>
          </a:p>
        </p:txBody>
      </p:sp>
      <p:pic>
        <p:nvPicPr>
          <p:cNvPr id="5" name="Billede 4" descr="Et billede, der indeholder udendørs, sky, frakke, skulptur&#10;&#10;Automatisk genereret beskrivelse">
            <a:extLst>
              <a:ext uri="{FF2B5EF4-FFF2-40B4-BE49-F238E27FC236}">
                <a16:creationId xmlns:a16="http://schemas.microsoft.com/office/drawing/2014/main" id="{BECF411D-57B1-07F5-5D69-22141278F2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8377" r="9355" b="2"/>
          <a:stretch/>
        </p:blipFill>
        <p:spPr>
          <a:xfrm>
            <a:off x="7115177" y="115193"/>
            <a:ext cx="4950618" cy="662761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34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6450D-2718-05A8-2EB7-CF9D4C6C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232" y="750887"/>
            <a:ext cx="5628418" cy="970643"/>
          </a:xfrm>
        </p:spPr>
        <p:txBody>
          <a:bodyPr>
            <a:noAutofit/>
          </a:bodyPr>
          <a:lstStyle/>
          <a:p>
            <a:r>
              <a:rPr lang="da-DK" sz="2800" dirty="0"/>
              <a:t>Jeres opgave er at koble den lokale historie på den nationale – Benyt 1-3…</a:t>
            </a:r>
            <a:br>
              <a:rPr lang="da-DK" sz="2800" dirty="0"/>
            </a:br>
            <a:r>
              <a:rPr lang="da-DK" sz="2800" dirty="0"/>
              <a:t>Nævn 5-7 punkter hvor der er en tydelig kobling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6EC3A260-FAA1-77F6-FB85-55A47D6B9522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248400" y="2253562"/>
            <a:ext cx="5105400" cy="96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da-DK" sz="19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2)</a:t>
            </a:r>
            <a:r>
              <a:rPr lang="da-DK" sz="1900" dirty="0">
                <a:solidFill>
                  <a:srgbClr val="96607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https://danmarkshistorien.dk/vis/materiale/michael-drewsen-1804-1874</a:t>
            </a:r>
            <a:endParaRPr lang="da-DK" sz="1900" dirty="0"/>
          </a:p>
          <a:p>
            <a:pPr marL="0" indent="0">
              <a:buNone/>
            </a:pPr>
            <a:endParaRPr lang="da-DK" sz="1900" dirty="0"/>
          </a:p>
        </p:txBody>
      </p:sp>
      <p:sp>
        <p:nvSpPr>
          <p:cNvPr id="5" name="AutoShape 4" descr="175 års byjubilæum: Silkeborgs dåbsattest og et købstadsanlæg midt i  Jylland | Midtjyllands Avis">
            <a:extLst>
              <a:ext uri="{FF2B5EF4-FFF2-40B4-BE49-F238E27FC236}">
                <a16:creationId xmlns:a16="http://schemas.microsoft.com/office/drawing/2014/main" id="{34730CD2-1A2C-AB75-5A97-5B265CBBB0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7" name="Billede 6" descr="Et billede, der indeholder tekst, skærmbillede, Font/skrifttype, brev&#10;&#10;Automatisk genereret beskrivelse">
            <a:extLst>
              <a:ext uri="{FF2B5EF4-FFF2-40B4-BE49-F238E27FC236}">
                <a16:creationId xmlns:a16="http://schemas.microsoft.com/office/drawing/2014/main" id="{8213C68E-2712-1155-2E35-ED129BDB5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075" y="3746712"/>
            <a:ext cx="5235575" cy="2942582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A02C5731-7CE3-86BB-84E4-992A7548A1DC}"/>
              </a:ext>
            </a:extLst>
          </p:cNvPr>
          <p:cNvSpPr txBox="1"/>
          <p:nvPr/>
        </p:nvSpPr>
        <p:spPr>
          <a:xfrm>
            <a:off x="8068082" y="3429000"/>
            <a:ext cx="2936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3) Hans majestæts kongens</a:t>
            </a:r>
          </a:p>
        </p:txBody>
      </p:sp>
      <p:pic>
        <p:nvPicPr>
          <p:cNvPr id="10" name="Billede 9" descr="Et billede, der indeholder tekst, Font/skrifttype, skærmbillede, sort-hvid&#10;&#10;Automatisk genereret beskrivelse">
            <a:extLst>
              <a:ext uri="{FF2B5EF4-FFF2-40B4-BE49-F238E27FC236}">
                <a16:creationId xmlns:a16="http://schemas.microsoft.com/office/drawing/2014/main" id="{93C77B7E-2299-98C1-D074-192EF346A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90" y="595957"/>
            <a:ext cx="4923569" cy="5720141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218629F1-9F6D-08F0-2499-B4083A2F9099}"/>
              </a:ext>
            </a:extLst>
          </p:cNvPr>
          <p:cNvSpPr txBox="1"/>
          <p:nvPr/>
        </p:nvSpPr>
        <p:spPr>
          <a:xfrm>
            <a:off x="414990" y="41959"/>
            <a:ext cx="36889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1) </a:t>
            </a:r>
          </a:p>
          <a:p>
            <a:r>
              <a:rPr lang="da-DK" sz="1200" dirty="0"/>
              <a:t>MJA – 23.4.2017 – af Jørgen Michaelsen</a:t>
            </a:r>
          </a:p>
        </p:txBody>
      </p:sp>
    </p:spTree>
    <p:extLst>
      <p:ext uri="{BB962C8B-B14F-4D97-AF65-F5344CB8AC3E}">
        <p14:creationId xmlns:p14="http://schemas.microsoft.com/office/powerpoint/2010/main" val="1447821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73</Words>
  <Application>Microsoft Macintosh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Efter gennemgang af den mere nationale historie retter vi nu kort blikket mod Silkeborg i samme periode – ca. 1840-1971</vt:lpstr>
      <vt:lpstr>Jeres opgave er at koble den lokale historie på den nationale – Benyt 1-3… Nævn 5-7 punkter hvor der er en tydelig kobling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Efter gennemgang af den mere nationale historie retter vi nu kort blikket mod Silkeborg i samme periode – ca. 1840-1971</dc:title>
  <dc:creator>Esben Lindgren Krogsgaard</dc:creator>
  <cp:lastModifiedBy>Esben Lindgren Krogsgaard</cp:lastModifiedBy>
  <cp:revision>2</cp:revision>
  <dcterms:created xsi:type="dcterms:W3CDTF">2024-05-07T09:18:58Z</dcterms:created>
  <dcterms:modified xsi:type="dcterms:W3CDTF">2024-05-07T09:39:51Z</dcterms:modified>
</cp:coreProperties>
</file>