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Lst>
  <p:notesMasterIdLst>
    <p:notesMasterId r:id="rId19"/>
  </p:notesMasterIdLst>
  <p:sldIdLst>
    <p:sldId id="273" r:id="rId6"/>
    <p:sldId id="289" r:id="rId7"/>
    <p:sldId id="285" r:id="rId8"/>
    <p:sldId id="286" r:id="rId9"/>
    <p:sldId id="287" r:id="rId10"/>
    <p:sldId id="288" r:id="rId11"/>
    <p:sldId id="256" r:id="rId12"/>
    <p:sldId id="257" r:id="rId13"/>
    <p:sldId id="258" r:id="rId14"/>
    <p:sldId id="259" r:id="rId15"/>
    <p:sldId id="260" r:id="rId16"/>
    <p:sldId id="261" r:id="rId17"/>
    <p:sldId id="266" r:id="rId1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0590AE-8824-D84A-A43F-95A2C9881B5D}" v="36" dt="2023-11-23T07:04:43.89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4636"/>
  </p:normalViewPr>
  <p:slideViewPr>
    <p:cSldViewPr snapToGrid="0">
      <p:cViewPr>
        <p:scale>
          <a:sx n="88" d="100"/>
          <a:sy n="88" d="100"/>
        </p:scale>
        <p:origin x="280"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s Malthe Rifbjerg Søvndal" userId="1b58d0a7-33ec-4aeb-9712-69ec82eb12ff" providerId="ADAL" clId="{42AEE8D7-F312-574D-A940-A49608FB2153}"/>
    <pc:docChg chg="undo custSel modSld sldOrd">
      <pc:chgData name="Mads Malthe Rifbjerg Søvndal" userId="1b58d0a7-33ec-4aeb-9712-69ec82eb12ff" providerId="ADAL" clId="{42AEE8D7-F312-574D-A940-A49608FB2153}" dt="2023-10-30T09:50:18.024" v="13" actId="20578"/>
      <pc:docMkLst>
        <pc:docMk/>
      </pc:docMkLst>
      <pc:sldChg chg="ord">
        <pc:chgData name="Mads Malthe Rifbjerg Søvndal" userId="1b58d0a7-33ec-4aeb-9712-69ec82eb12ff" providerId="ADAL" clId="{42AEE8D7-F312-574D-A940-A49608FB2153}" dt="2023-10-30T09:50:18.024" v="13" actId="20578"/>
        <pc:sldMkLst>
          <pc:docMk/>
          <pc:sldMk cId="2730089558" sldId="258"/>
        </pc:sldMkLst>
      </pc:sldChg>
      <pc:sldChg chg="addSp delSp modSp mod setBg">
        <pc:chgData name="Mads Malthe Rifbjerg Søvndal" userId="1b58d0a7-33ec-4aeb-9712-69ec82eb12ff" providerId="ADAL" clId="{42AEE8D7-F312-574D-A940-A49608FB2153}" dt="2023-10-30T09:49:30.786" v="10" actId="26606"/>
        <pc:sldMkLst>
          <pc:docMk/>
          <pc:sldMk cId="978330460" sldId="263"/>
        </pc:sldMkLst>
        <pc:spChg chg="mod">
          <ac:chgData name="Mads Malthe Rifbjerg Søvndal" userId="1b58d0a7-33ec-4aeb-9712-69ec82eb12ff" providerId="ADAL" clId="{42AEE8D7-F312-574D-A940-A49608FB2153}" dt="2023-10-30T09:49:30.786" v="10" actId="26606"/>
          <ac:spMkLst>
            <pc:docMk/>
            <pc:sldMk cId="978330460" sldId="263"/>
            <ac:spMk id="2" creationId="{C299F1B6-C743-11A9-E076-5848058B4355}"/>
          </ac:spMkLst>
        </pc:spChg>
        <pc:spChg chg="del">
          <ac:chgData name="Mads Malthe Rifbjerg Søvndal" userId="1b58d0a7-33ec-4aeb-9712-69ec82eb12ff" providerId="ADAL" clId="{42AEE8D7-F312-574D-A940-A49608FB2153}" dt="2023-10-30T09:49:30.786" v="10" actId="26606"/>
          <ac:spMkLst>
            <pc:docMk/>
            <pc:sldMk cId="978330460" sldId="263"/>
            <ac:spMk id="3" creationId="{F3CDA73E-C50D-B8F3-5DEC-C3AD4780CA51}"/>
          </ac:spMkLst>
        </pc:spChg>
        <pc:spChg chg="add">
          <ac:chgData name="Mads Malthe Rifbjerg Søvndal" userId="1b58d0a7-33ec-4aeb-9712-69ec82eb12ff" providerId="ADAL" clId="{42AEE8D7-F312-574D-A940-A49608FB2153}" dt="2023-10-30T09:49:30.786" v="10" actId="26606"/>
          <ac:spMkLst>
            <pc:docMk/>
            <pc:sldMk cId="978330460" sldId="263"/>
            <ac:spMk id="9" creationId="{2E442304-DDBD-4F7B-8017-36BCC863FB40}"/>
          </ac:spMkLst>
        </pc:spChg>
        <pc:spChg chg="add">
          <ac:chgData name="Mads Malthe Rifbjerg Søvndal" userId="1b58d0a7-33ec-4aeb-9712-69ec82eb12ff" providerId="ADAL" clId="{42AEE8D7-F312-574D-A940-A49608FB2153}" dt="2023-10-30T09:49:30.786" v="10" actId="26606"/>
          <ac:spMkLst>
            <pc:docMk/>
            <pc:sldMk cId="978330460" sldId="263"/>
            <ac:spMk id="11" creationId="{5E107275-3853-46FD-A241-DE4355A42675}"/>
          </ac:spMkLst>
        </pc:spChg>
        <pc:graphicFrameChg chg="add">
          <ac:chgData name="Mads Malthe Rifbjerg Søvndal" userId="1b58d0a7-33ec-4aeb-9712-69ec82eb12ff" providerId="ADAL" clId="{42AEE8D7-F312-574D-A940-A49608FB2153}" dt="2023-10-30T09:49:30.786" v="10" actId="26606"/>
          <ac:graphicFrameMkLst>
            <pc:docMk/>
            <pc:sldMk cId="978330460" sldId="263"/>
            <ac:graphicFrameMk id="5" creationId="{9C5D7E88-47ED-B15E-F420-40E013508046}"/>
          </ac:graphicFrameMkLst>
        </pc:graphicFrameChg>
      </pc:sldChg>
      <pc:sldChg chg="addSp delSp modSp mod setBg">
        <pc:chgData name="Mads Malthe Rifbjerg Søvndal" userId="1b58d0a7-33ec-4aeb-9712-69ec82eb12ff" providerId="ADAL" clId="{42AEE8D7-F312-574D-A940-A49608FB2153}" dt="2023-10-30T09:49:46.169" v="12" actId="26606"/>
        <pc:sldMkLst>
          <pc:docMk/>
          <pc:sldMk cId="1261964364" sldId="265"/>
        </pc:sldMkLst>
        <pc:spChg chg="mod">
          <ac:chgData name="Mads Malthe Rifbjerg Søvndal" userId="1b58d0a7-33ec-4aeb-9712-69ec82eb12ff" providerId="ADAL" clId="{42AEE8D7-F312-574D-A940-A49608FB2153}" dt="2023-10-30T09:49:46.169" v="12" actId="26606"/>
          <ac:spMkLst>
            <pc:docMk/>
            <pc:sldMk cId="1261964364" sldId="265"/>
            <ac:spMk id="2" creationId="{DF334291-C99D-89D4-7742-6790ED7DB39E}"/>
          </ac:spMkLst>
        </pc:spChg>
        <pc:spChg chg="mod">
          <ac:chgData name="Mads Malthe Rifbjerg Søvndal" userId="1b58d0a7-33ec-4aeb-9712-69ec82eb12ff" providerId="ADAL" clId="{42AEE8D7-F312-574D-A940-A49608FB2153}" dt="2023-10-30T09:49:46.169" v="12" actId="26606"/>
          <ac:spMkLst>
            <pc:docMk/>
            <pc:sldMk cId="1261964364" sldId="265"/>
            <ac:spMk id="3" creationId="{8FD5A765-7F41-198E-B7EA-4A732FE81943}"/>
          </ac:spMkLst>
        </pc:spChg>
        <pc:spChg chg="add del">
          <ac:chgData name="Mads Malthe Rifbjerg Søvndal" userId="1b58d0a7-33ec-4aeb-9712-69ec82eb12ff" providerId="ADAL" clId="{42AEE8D7-F312-574D-A940-A49608FB2153}" dt="2023-10-30T09:49:46.169" v="12" actId="26606"/>
          <ac:spMkLst>
            <pc:docMk/>
            <pc:sldMk cId="1261964364" sldId="265"/>
            <ac:spMk id="8" creationId="{777A147A-9ED8-46B4-8660-1B3C2AA880B5}"/>
          </ac:spMkLst>
        </pc:spChg>
        <pc:spChg chg="add del">
          <ac:chgData name="Mads Malthe Rifbjerg Søvndal" userId="1b58d0a7-33ec-4aeb-9712-69ec82eb12ff" providerId="ADAL" clId="{42AEE8D7-F312-574D-A940-A49608FB2153}" dt="2023-10-30T09:49:46.169" v="12" actId="26606"/>
          <ac:spMkLst>
            <pc:docMk/>
            <pc:sldMk cId="1261964364" sldId="265"/>
            <ac:spMk id="10" creationId="{5D6C15A0-C087-4593-8414-2B4EC1CDC3DE}"/>
          </ac:spMkLst>
        </pc:spChg>
      </pc:sldChg>
      <pc:sldChg chg="addSp modSp mod">
        <pc:chgData name="Mads Malthe Rifbjerg Søvndal" userId="1b58d0a7-33ec-4aeb-9712-69ec82eb12ff" providerId="ADAL" clId="{42AEE8D7-F312-574D-A940-A49608FB2153}" dt="2023-10-30T09:49:13.942" v="9" actId="1076"/>
        <pc:sldMkLst>
          <pc:docMk/>
          <pc:sldMk cId="1690956813" sldId="268"/>
        </pc:sldMkLst>
        <pc:picChg chg="add mod">
          <ac:chgData name="Mads Malthe Rifbjerg Søvndal" userId="1b58d0a7-33ec-4aeb-9712-69ec82eb12ff" providerId="ADAL" clId="{42AEE8D7-F312-574D-A940-A49608FB2153}" dt="2023-10-30T09:49:13.942" v="9" actId="1076"/>
          <ac:picMkLst>
            <pc:docMk/>
            <pc:sldMk cId="1690956813" sldId="268"/>
            <ac:picMk id="5" creationId="{F2308748-638D-5279-F454-29169630B287}"/>
          </ac:picMkLst>
        </pc:picChg>
      </pc:sldChg>
    </pc:docChg>
  </pc:docChgLst>
  <pc:docChgLst>
    <pc:chgData name="Mads Malthe Rifbjerg Søvndal" userId="1b58d0a7-33ec-4aeb-9712-69ec82eb12ff" providerId="ADAL" clId="{186F4F5B-FF8E-334D-994B-A2C855F0127F}"/>
    <pc:docChg chg="custSel delSld modSld">
      <pc:chgData name="Mads Malthe Rifbjerg Søvndal" userId="1b58d0a7-33ec-4aeb-9712-69ec82eb12ff" providerId="ADAL" clId="{186F4F5B-FF8E-334D-994B-A2C855F0127F}" dt="2023-10-10T11:15:42.202" v="26" actId="478"/>
      <pc:docMkLst>
        <pc:docMk/>
      </pc:docMkLst>
      <pc:sldChg chg="delSp modSp mod">
        <pc:chgData name="Mads Malthe Rifbjerg Søvndal" userId="1b58d0a7-33ec-4aeb-9712-69ec82eb12ff" providerId="ADAL" clId="{186F4F5B-FF8E-334D-994B-A2C855F0127F}" dt="2023-10-10T11:15:42.202" v="26" actId="478"/>
        <pc:sldMkLst>
          <pc:docMk/>
          <pc:sldMk cId="3472021694" sldId="256"/>
        </pc:sldMkLst>
        <pc:spChg chg="mod">
          <ac:chgData name="Mads Malthe Rifbjerg Søvndal" userId="1b58d0a7-33ec-4aeb-9712-69ec82eb12ff" providerId="ADAL" clId="{186F4F5B-FF8E-334D-994B-A2C855F0127F}" dt="2023-10-10T11:15:40.106" v="25" actId="20577"/>
          <ac:spMkLst>
            <pc:docMk/>
            <pc:sldMk cId="3472021694" sldId="256"/>
            <ac:spMk id="2" creationId="{76EA69F7-631B-FE75-9210-D9AFB6F929AE}"/>
          </ac:spMkLst>
        </pc:spChg>
        <pc:spChg chg="del">
          <ac:chgData name="Mads Malthe Rifbjerg Søvndal" userId="1b58d0a7-33ec-4aeb-9712-69ec82eb12ff" providerId="ADAL" clId="{186F4F5B-FF8E-334D-994B-A2C855F0127F}" dt="2023-10-10T11:15:42.202" v="26" actId="478"/>
          <ac:spMkLst>
            <pc:docMk/>
            <pc:sldMk cId="3472021694" sldId="256"/>
            <ac:spMk id="3" creationId="{4174BF8D-9B22-0AB4-8498-6A3AFBA13D34}"/>
          </ac:spMkLst>
        </pc:spChg>
      </pc:sldChg>
      <pc:sldChg chg="del">
        <pc:chgData name="Mads Malthe Rifbjerg Søvndal" userId="1b58d0a7-33ec-4aeb-9712-69ec82eb12ff" providerId="ADAL" clId="{186F4F5B-FF8E-334D-994B-A2C855F0127F}" dt="2023-10-10T11:15:32.724" v="7" actId="2696"/>
        <pc:sldMkLst>
          <pc:docMk/>
          <pc:sldMk cId="2478461320" sldId="257"/>
        </pc:sldMkLst>
      </pc:sldChg>
      <pc:sldChg chg="del">
        <pc:chgData name="Mads Malthe Rifbjerg Søvndal" userId="1b58d0a7-33ec-4aeb-9712-69ec82eb12ff" providerId="ADAL" clId="{186F4F5B-FF8E-334D-994B-A2C855F0127F}" dt="2023-10-10T11:15:31.766" v="3" actId="2696"/>
        <pc:sldMkLst>
          <pc:docMk/>
          <pc:sldMk cId="4277142530" sldId="258"/>
        </pc:sldMkLst>
      </pc:sldChg>
      <pc:sldChg chg="del">
        <pc:chgData name="Mads Malthe Rifbjerg Søvndal" userId="1b58d0a7-33ec-4aeb-9712-69ec82eb12ff" providerId="ADAL" clId="{186F4F5B-FF8E-334D-994B-A2C855F0127F}" dt="2023-10-10T11:15:31.763" v="2" actId="2696"/>
        <pc:sldMkLst>
          <pc:docMk/>
          <pc:sldMk cId="318820143" sldId="259"/>
        </pc:sldMkLst>
      </pc:sldChg>
      <pc:sldChg chg="del">
        <pc:chgData name="Mads Malthe Rifbjerg Søvndal" userId="1b58d0a7-33ec-4aeb-9712-69ec82eb12ff" providerId="ADAL" clId="{186F4F5B-FF8E-334D-994B-A2C855F0127F}" dt="2023-10-10T11:15:31.770" v="4" actId="2696"/>
        <pc:sldMkLst>
          <pc:docMk/>
          <pc:sldMk cId="1098756535" sldId="260"/>
        </pc:sldMkLst>
      </pc:sldChg>
      <pc:sldChg chg="del">
        <pc:chgData name="Mads Malthe Rifbjerg Søvndal" userId="1b58d0a7-33ec-4aeb-9712-69ec82eb12ff" providerId="ADAL" clId="{186F4F5B-FF8E-334D-994B-A2C855F0127F}" dt="2023-10-10T11:15:31.804" v="6" actId="2696"/>
        <pc:sldMkLst>
          <pc:docMk/>
          <pc:sldMk cId="3501640601" sldId="261"/>
        </pc:sldMkLst>
      </pc:sldChg>
      <pc:sldChg chg="del">
        <pc:chgData name="Mads Malthe Rifbjerg Søvndal" userId="1b58d0a7-33ec-4aeb-9712-69ec82eb12ff" providerId="ADAL" clId="{186F4F5B-FF8E-334D-994B-A2C855F0127F}" dt="2023-10-10T11:15:31.786" v="5" actId="2696"/>
        <pc:sldMkLst>
          <pc:docMk/>
          <pc:sldMk cId="2341962647" sldId="262"/>
        </pc:sldMkLst>
      </pc:sldChg>
      <pc:sldChg chg="del">
        <pc:chgData name="Mads Malthe Rifbjerg Søvndal" userId="1b58d0a7-33ec-4aeb-9712-69ec82eb12ff" providerId="ADAL" clId="{186F4F5B-FF8E-334D-994B-A2C855F0127F}" dt="2023-10-10T11:15:31.757" v="1" actId="2696"/>
        <pc:sldMkLst>
          <pc:docMk/>
          <pc:sldMk cId="785353876" sldId="263"/>
        </pc:sldMkLst>
      </pc:sldChg>
      <pc:sldChg chg="del">
        <pc:chgData name="Mads Malthe Rifbjerg Søvndal" userId="1b58d0a7-33ec-4aeb-9712-69ec82eb12ff" providerId="ADAL" clId="{186F4F5B-FF8E-334D-994B-A2C855F0127F}" dt="2023-10-10T11:15:22.722" v="0" actId="2696"/>
        <pc:sldMkLst>
          <pc:docMk/>
          <pc:sldMk cId="3551474597" sldId="264"/>
        </pc:sldMkLst>
      </pc:sldChg>
    </pc:docChg>
  </pc:docChgLst>
  <pc:docChgLst>
    <pc:chgData name="Mads Malthe Rifbjerg Søvndal MRS" userId="1b58d0a7-33ec-4aeb-9712-69ec82eb12ff" providerId="ADAL" clId="{42AEE8D7-F312-574D-A940-A49608FB2153}"/>
    <pc:docChg chg="undo custSel addSld delSld modSld sldOrd">
      <pc:chgData name="Mads Malthe Rifbjerg Søvndal MRS" userId="1b58d0a7-33ec-4aeb-9712-69ec82eb12ff" providerId="ADAL" clId="{42AEE8D7-F312-574D-A940-A49608FB2153}" dt="2023-10-30T08:42:22.173" v="1868" actId="20577"/>
      <pc:docMkLst>
        <pc:docMk/>
      </pc:docMkLst>
      <pc:sldChg chg="modSp mod">
        <pc:chgData name="Mads Malthe Rifbjerg Søvndal MRS" userId="1b58d0a7-33ec-4aeb-9712-69ec82eb12ff" providerId="ADAL" clId="{42AEE8D7-F312-574D-A940-A49608FB2153}" dt="2023-10-30T07:46:51.318" v="35" actId="20577"/>
        <pc:sldMkLst>
          <pc:docMk/>
          <pc:sldMk cId="3472021694" sldId="256"/>
        </pc:sldMkLst>
        <pc:spChg chg="mod">
          <ac:chgData name="Mads Malthe Rifbjerg Søvndal MRS" userId="1b58d0a7-33ec-4aeb-9712-69ec82eb12ff" providerId="ADAL" clId="{42AEE8D7-F312-574D-A940-A49608FB2153}" dt="2023-10-30T07:46:51.318" v="35" actId="20577"/>
          <ac:spMkLst>
            <pc:docMk/>
            <pc:sldMk cId="3472021694" sldId="256"/>
            <ac:spMk id="2" creationId="{76EA69F7-631B-FE75-9210-D9AFB6F929AE}"/>
          </ac:spMkLst>
        </pc:spChg>
      </pc:sldChg>
      <pc:sldChg chg="del">
        <pc:chgData name="Mads Malthe Rifbjerg Søvndal MRS" userId="1b58d0a7-33ec-4aeb-9712-69ec82eb12ff" providerId="ADAL" clId="{42AEE8D7-F312-574D-A940-A49608FB2153}" dt="2023-10-30T07:46:59.112" v="36" actId="2696"/>
        <pc:sldMkLst>
          <pc:docMk/>
          <pc:sldMk cId="3939533691" sldId="257"/>
        </pc:sldMkLst>
      </pc:sldChg>
      <pc:sldChg chg="modSp mod">
        <pc:chgData name="Mads Malthe Rifbjerg Søvndal MRS" userId="1b58d0a7-33ec-4aeb-9712-69ec82eb12ff" providerId="ADAL" clId="{42AEE8D7-F312-574D-A940-A49608FB2153}" dt="2023-10-30T07:56:23.876" v="439" actId="115"/>
        <pc:sldMkLst>
          <pc:docMk/>
          <pc:sldMk cId="2730089558" sldId="258"/>
        </pc:sldMkLst>
        <pc:spChg chg="mod">
          <ac:chgData name="Mads Malthe Rifbjerg Søvndal MRS" userId="1b58d0a7-33ec-4aeb-9712-69ec82eb12ff" providerId="ADAL" clId="{42AEE8D7-F312-574D-A940-A49608FB2153}" dt="2023-10-30T07:56:23.876" v="439" actId="115"/>
          <ac:spMkLst>
            <pc:docMk/>
            <pc:sldMk cId="2730089558" sldId="258"/>
            <ac:spMk id="13" creationId="{9B6D499F-F0F2-B76F-D9C9-18577623F1D2}"/>
          </ac:spMkLst>
        </pc:spChg>
      </pc:sldChg>
      <pc:sldChg chg="del">
        <pc:chgData name="Mads Malthe Rifbjerg Søvndal MRS" userId="1b58d0a7-33ec-4aeb-9712-69ec82eb12ff" providerId="ADAL" clId="{42AEE8D7-F312-574D-A940-A49608FB2153}" dt="2023-10-30T07:47:08.281" v="46" actId="2696"/>
        <pc:sldMkLst>
          <pc:docMk/>
          <pc:sldMk cId="4277289495" sldId="259"/>
        </pc:sldMkLst>
      </pc:sldChg>
      <pc:sldChg chg="del">
        <pc:chgData name="Mads Malthe Rifbjerg Søvndal MRS" userId="1b58d0a7-33ec-4aeb-9712-69ec82eb12ff" providerId="ADAL" clId="{42AEE8D7-F312-574D-A940-A49608FB2153}" dt="2023-10-30T07:47:10.672" v="47" actId="2696"/>
        <pc:sldMkLst>
          <pc:docMk/>
          <pc:sldMk cId="1889977957" sldId="260"/>
        </pc:sldMkLst>
      </pc:sldChg>
      <pc:sldChg chg="del">
        <pc:chgData name="Mads Malthe Rifbjerg Søvndal MRS" userId="1b58d0a7-33ec-4aeb-9712-69ec82eb12ff" providerId="ADAL" clId="{42AEE8D7-F312-574D-A940-A49608FB2153}" dt="2023-10-30T07:47:13.463" v="48" actId="2696"/>
        <pc:sldMkLst>
          <pc:docMk/>
          <pc:sldMk cId="2553061535" sldId="261"/>
        </pc:sldMkLst>
      </pc:sldChg>
      <pc:sldChg chg="del">
        <pc:chgData name="Mads Malthe Rifbjerg Søvndal MRS" userId="1b58d0a7-33ec-4aeb-9712-69ec82eb12ff" providerId="ADAL" clId="{42AEE8D7-F312-574D-A940-A49608FB2153}" dt="2023-10-30T07:47:20.634" v="49" actId="2696"/>
        <pc:sldMkLst>
          <pc:docMk/>
          <pc:sldMk cId="4167686201" sldId="262"/>
        </pc:sldMkLst>
      </pc:sldChg>
      <pc:sldChg chg="modSp new mod">
        <pc:chgData name="Mads Malthe Rifbjerg Søvndal MRS" userId="1b58d0a7-33ec-4aeb-9712-69ec82eb12ff" providerId="ADAL" clId="{42AEE8D7-F312-574D-A940-A49608FB2153}" dt="2023-10-30T07:48:24.070" v="223" actId="20577"/>
        <pc:sldMkLst>
          <pc:docMk/>
          <pc:sldMk cId="978330460" sldId="263"/>
        </pc:sldMkLst>
        <pc:spChg chg="mod">
          <ac:chgData name="Mads Malthe Rifbjerg Søvndal MRS" userId="1b58d0a7-33ec-4aeb-9712-69ec82eb12ff" providerId="ADAL" clId="{42AEE8D7-F312-574D-A940-A49608FB2153}" dt="2023-10-30T07:47:05.966" v="45" actId="20577"/>
          <ac:spMkLst>
            <pc:docMk/>
            <pc:sldMk cId="978330460" sldId="263"/>
            <ac:spMk id="2" creationId="{C299F1B6-C743-11A9-E076-5848058B4355}"/>
          </ac:spMkLst>
        </pc:spChg>
        <pc:spChg chg="mod">
          <ac:chgData name="Mads Malthe Rifbjerg Søvndal MRS" userId="1b58d0a7-33ec-4aeb-9712-69ec82eb12ff" providerId="ADAL" clId="{42AEE8D7-F312-574D-A940-A49608FB2153}" dt="2023-10-30T07:48:24.070" v="223" actId="20577"/>
          <ac:spMkLst>
            <pc:docMk/>
            <pc:sldMk cId="978330460" sldId="263"/>
            <ac:spMk id="3" creationId="{F3CDA73E-C50D-B8F3-5DEC-C3AD4780CA51}"/>
          </ac:spMkLst>
        </pc:spChg>
      </pc:sldChg>
      <pc:sldChg chg="addSp delSp modSp new mod">
        <pc:chgData name="Mads Malthe Rifbjerg Søvndal MRS" userId="1b58d0a7-33ec-4aeb-9712-69ec82eb12ff" providerId="ADAL" clId="{42AEE8D7-F312-574D-A940-A49608FB2153}" dt="2023-10-30T08:42:06.992" v="1839" actId="1076"/>
        <pc:sldMkLst>
          <pc:docMk/>
          <pc:sldMk cId="1226151582" sldId="264"/>
        </pc:sldMkLst>
        <pc:spChg chg="mod">
          <ac:chgData name="Mads Malthe Rifbjerg Søvndal MRS" userId="1b58d0a7-33ec-4aeb-9712-69ec82eb12ff" providerId="ADAL" clId="{42AEE8D7-F312-574D-A940-A49608FB2153}" dt="2023-10-30T07:56:45.489" v="468" actId="5793"/>
          <ac:spMkLst>
            <pc:docMk/>
            <pc:sldMk cId="1226151582" sldId="264"/>
            <ac:spMk id="2" creationId="{A2C40A8C-6077-E441-FFA8-28F2AD5D997F}"/>
          </ac:spMkLst>
        </pc:spChg>
        <pc:spChg chg="del">
          <ac:chgData name="Mads Malthe Rifbjerg Søvndal MRS" userId="1b58d0a7-33ec-4aeb-9712-69ec82eb12ff" providerId="ADAL" clId="{42AEE8D7-F312-574D-A940-A49608FB2153}" dt="2023-10-30T08:42:01.057" v="1835" actId="478"/>
          <ac:spMkLst>
            <pc:docMk/>
            <pc:sldMk cId="1226151582" sldId="264"/>
            <ac:spMk id="3" creationId="{E4925549-10BC-0D3B-1B52-A7BF241F19EC}"/>
          </ac:spMkLst>
        </pc:spChg>
        <pc:picChg chg="add mod">
          <ac:chgData name="Mads Malthe Rifbjerg Søvndal MRS" userId="1b58d0a7-33ec-4aeb-9712-69ec82eb12ff" providerId="ADAL" clId="{42AEE8D7-F312-574D-A940-A49608FB2153}" dt="2023-10-30T08:42:06.992" v="1839" actId="1076"/>
          <ac:picMkLst>
            <pc:docMk/>
            <pc:sldMk cId="1226151582" sldId="264"/>
            <ac:picMk id="5" creationId="{BF1F4A29-CB30-F2A9-AB68-6E8A2B3F1F6D}"/>
          </ac:picMkLst>
        </pc:picChg>
      </pc:sldChg>
      <pc:sldChg chg="modSp new mod modAnim modNotesTx">
        <pc:chgData name="Mads Malthe Rifbjerg Søvndal MRS" userId="1b58d0a7-33ec-4aeb-9712-69ec82eb12ff" providerId="ADAL" clId="{42AEE8D7-F312-574D-A940-A49608FB2153}" dt="2023-10-30T08:01:56.321" v="1070"/>
        <pc:sldMkLst>
          <pc:docMk/>
          <pc:sldMk cId="1261964364" sldId="265"/>
        </pc:sldMkLst>
        <pc:spChg chg="mod">
          <ac:chgData name="Mads Malthe Rifbjerg Søvndal MRS" userId="1b58d0a7-33ec-4aeb-9712-69ec82eb12ff" providerId="ADAL" clId="{42AEE8D7-F312-574D-A940-A49608FB2153}" dt="2023-10-30T07:56:51.218" v="495" actId="5793"/>
          <ac:spMkLst>
            <pc:docMk/>
            <pc:sldMk cId="1261964364" sldId="265"/>
            <ac:spMk id="2" creationId="{DF334291-C99D-89D4-7742-6790ED7DB39E}"/>
          </ac:spMkLst>
        </pc:spChg>
        <pc:spChg chg="mod">
          <ac:chgData name="Mads Malthe Rifbjerg Søvndal MRS" userId="1b58d0a7-33ec-4aeb-9712-69ec82eb12ff" providerId="ADAL" clId="{42AEE8D7-F312-574D-A940-A49608FB2153}" dt="2023-10-30T07:59:51.069" v="832" actId="20577"/>
          <ac:spMkLst>
            <pc:docMk/>
            <pc:sldMk cId="1261964364" sldId="265"/>
            <ac:spMk id="3" creationId="{8FD5A765-7F41-198E-B7EA-4A732FE81943}"/>
          </ac:spMkLst>
        </pc:spChg>
      </pc:sldChg>
      <pc:sldChg chg="addSp delSp modSp new mod modNotesTx">
        <pc:chgData name="Mads Malthe Rifbjerg Søvndal MRS" userId="1b58d0a7-33ec-4aeb-9712-69ec82eb12ff" providerId="ADAL" clId="{42AEE8D7-F312-574D-A940-A49608FB2153}" dt="2023-10-30T08:06:47.520" v="1353" actId="20577"/>
        <pc:sldMkLst>
          <pc:docMk/>
          <pc:sldMk cId="1268349695" sldId="266"/>
        </pc:sldMkLst>
        <pc:spChg chg="mod">
          <ac:chgData name="Mads Malthe Rifbjerg Søvndal MRS" userId="1b58d0a7-33ec-4aeb-9712-69ec82eb12ff" providerId="ADAL" clId="{42AEE8D7-F312-574D-A940-A49608FB2153}" dt="2023-10-30T08:03:59.164" v="1115" actId="14100"/>
          <ac:spMkLst>
            <pc:docMk/>
            <pc:sldMk cId="1268349695" sldId="266"/>
            <ac:spMk id="2" creationId="{9DB32E01-86EB-6ED1-7143-D67B70892A65}"/>
          </ac:spMkLst>
        </pc:spChg>
        <pc:spChg chg="del">
          <ac:chgData name="Mads Malthe Rifbjerg Søvndal MRS" userId="1b58d0a7-33ec-4aeb-9712-69ec82eb12ff" providerId="ADAL" clId="{42AEE8D7-F312-574D-A940-A49608FB2153}" dt="2023-10-30T08:02:34.058" v="1106" actId="478"/>
          <ac:spMkLst>
            <pc:docMk/>
            <pc:sldMk cId="1268349695" sldId="266"/>
            <ac:spMk id="3" creationId="{64C8DF3B-E346-4C6D-2A51-82193735DC8F}"/>
          </ac:spMkLst>
        </pc:spChg>
        <pc:spChg chg="add mod">
          <ac:chgData name="Mads Malthe Rifbjerg Søvndal MRS" userId="1b58d0a7-33ec-4aeb-9712-69ec82eb12ff" providerId="ADAL" clId="{42AEE8D7-F312-574D-A940-A49608FB2153}" dt="2023-10-30T08:04:13.353" v="1120" actId="1076"/>
          <ac:spMkLst>
            <pc:docMk/>
            <pc:sldMk cId="1268349695" sldId="266"/>
            <ac:spMk id="8" creationId="{34575264-028E-FD77-D61A-8A7E69869119}"/>
          </ac:spMkLst>
        </pc:spChg>
        <pc:graphicFrameChg chg="add del mod">
          <ac:chgData name="Mads Malthe Rifbjerg Søvndal MRS" userId="1b58d0a7-33ec-4aeb-9712-69ec82eb12ff" providerId="ADAL" clId="{42AEE8D7-F312-574D-A940-A49608FB2153}" dt="2023-10-30T08:03:03.801" v="1108"/>
          <ac:graphicFrameMkLst>
            <pc:docMk/>
            <pc:sldMk cId="1268349695" sldId="266"/>
            <ac:graphicFrameMk id="4" creationId="{B4D57D95-7DDD-BBD2-4056-F17219D7A211}"/>
          </ac:graphicFrameMkLst>
        </pc:graphicFrameChg>
        <pc:picChg chg="add mod">
          <ac:chgData name="Mads Malthe Rifbjerg Søvndal MRS" userId="1b58d0a7-33ec-4aeb-9712-69ec82eb12ff" providerId="ADAL" clId="{42AEE8D7-F312-574D-A940-A49608FB2153}" dt="2023-10-30T08:04:06.915" v="1118" actId="1076"/>
          <ac:picMkLst>
            <pc:docMk/>
            <pc:sldMk cId="1268349695" sldId="266"/>
            <ac:picMk id="6" creationId="{318BE654-1740-DE3A-F757-43F300057A92}"/>
          </ac:picMkLst>
        </pc:picChg>
      </pc:sldChg>
      <pc:sldChg chg="addSp delSp modSp new mod modNotesTx">
        <pc:chgData name="Mads Malthe Rifbjerg Søvndal MRS" userId="1b58d0a7-33ec-4aeb-9712-69ec82eb12ff" providerId="ADAL" clId="{42AEE8D7-F312-574D-A940-A49608FB2153}" dt="2023-10-30T08:08:46.459" v="1619" actId="20577"/>
        <pc:sldMkLst>
          <pc:docMk/>
          <pc:sldMk cId="1445921204" sldId="267"/>
        </pc:sldMkLst>
        <pc:spChg chg="mod">
          <ac:chgData name="Mads Malthe Rifbjerg Søvndal MRS" userId="1b58d0a7-33ec-4aeb-9712-69ec82eb12ff" providerId="ADAL" clId="{42AEE8D7-F312-574D-A940-A49608FB2153}" dt="2023-10-30T08:04:40.131" v="1223" actId="20577"/>
          <ac:spMkLst>
            <pc:docMk/>
            <pc:sldMk cId="1445921204" sldId="267"/>
            <ac:spMk id="2" creationId="{B31D00DB-EFED-D710-9AD5-F3B11D09743D}"/>
          </ac:spMkLst>
        </pc:spChg>
        <pc:spChg chg="del">
          <ac:chgData name="Mads Malthe Rifbjerg Søvndal MRS" userId="1b58d0a7-33ec-4aeb-9712-69ec82eb12ff" providerId="ADAL" clId="{42AEE8D7-F312-574D-A940-A49608FB2153}" dt="2023-10-30T08:05:14.037" v="1288" actId="478"/>
          <ac:spMkLst>
            <pc:docMk/>
            <pc:sldMk cId="1445921204" sldId="267"/>
            <ac:spMk id="3" creationId="{712DAEAD-A3A8-00CE-A5DA-B5411ACC57B2}"/>
          </ac:spMkLst>
        </pc:spChg>
        <pc:spChg chg="add del">
          <ac:chgData name="Mads Malthe Rifbjerg Søvndal MRS" userId="1b58d0a7-33ec-4aeb-9712-69ec82eb12ff" providerId="ADAL" clId="{42AEE8D7-F312-574D-A940-A49608FB2153}" dt="2023-10-30T08:05:15.691" v="1290" actId="22"/>
          <ac:spMkLst>
            <pc:docMk/>
            <pc:sldMk cId="1445921204" sldId="267"/>
            <ac:spMk id="5" creationId="{50B6B29B-E8CC-1ABE-19FA-B79888ED6814}"/>
          </ac:spMkLst>
        </pc:spChg>
        <pc:spChg chg="add mod">
          <ac:chgData name="Mads Malthe Rifbjerg Søvndal MRS" userId="1b58d0a7-33ec-4aeb-9712-69ec82eb12ff" providerId="ADAL" clId="{42AEE8D7-F312-574D-A940-A49608FB2153}" dt="2023-10-30T08:06:09.195" v="1302" actId="1076"/>
          <ac:spMkLst>
            <pc:docMk/>
            <pc:sldMk cId="1445921204" sldId="267"/>
            <ac:spMk id="9" creationId="{935CFED8-57A7-9621-3DCE-FF0BD93202EF}"/>
          </ac:spMkLst>
        </pc:spChg>
        <pc:picChg chg="add mod">
          <ac:chgData name="Mads Malthe Rifbjerg Søvndal MRS" userId="1b58d0a7-33ec-4aeb-9712-69ec82eb12ff" providerId="ADAL" clId="{42AEE8D7-F312-574D-A940-A49608FB2153}" dt="2023-10-30T08:06:12.013" v="1304" actId="1076"/>
          <ac:picMkLst>
            <pc:docMk/>
            <pc:sldMk cId="1445921204" sldId="267"/>
            <ac:picMk id="7" creationId="{D1C469FB-3330-C564-FA97-55353FDDDDCB}"/>
          </ac:picMkLst>
        </pc:picChg>
      </pc:sldChg>
      <pc:sldChg chg="modSp new mod">
        <pc:chgData name="Mads Malthe Rifbjerg Søvndal MRS" userId="1b58d0a7-33ec-4aeb-9712-69ec82eb12ff" providerId="ADAL" clId="{42AEE8D7-F312-574D-A940-A49608FB2153}" dt="2023-10-30T08:09:54.913" v="1834" actId="313"/>
        <pc:sldMkLst>
          <pc:docMk/>
          <pc:sldMk cId="1690956813" sldId="268"/>
        </pc:sldMkLst>
        <pc:spChg chg="mod">
          <ac:chgData name="Mads Malthe Rifbjerg Søvndal MRS" userId="1b58d0a7-33ec-4aeb-9712-69ec82eb12ff" providerId="ADAL" clId="{42AEE8D7-F312-574D-A940-A49608FB2153}" dt="2023-10-30T08:09:10.134" v="1683" actId="20577"/>
          <ac:spMkLst>
            <pc:docMk/>
            <pc:sldMk cId="1690956813" sldId="268"/>
            <ac:spMk id="2" creationId="{222CACF1-96DA-999D-4579-F3A991CA2EAA}"/>
          </ac:spMkLst>
        </pc:spChg>
        <pc:spChg chg="mod">
          <ac:chgData name="Mads Malthe Rifbjerg Søvndal MRS" userId="1b58d0a7-33ec-4aeb-9712-69ec82eb12ff" providerId="ADAL" clId="{42AEE8D7-F312-574D-A940-A49608FB2153}" dt="2023-10-30T08:09:54.913" v="1834" actId="313"/>
          <ac:spMkLst>
            <pc:docMk/>
            <pc:sldMk cId="1690956813" sldId="268"/>
            <ac:spMk id="3" creationId="{ED41322F-99C5-623A-0333-9092B62664FA}"/>
          </ac:spMkLst>
        </pc:spChg>
      </pc:sldChg>
      <pc:sldChg chg="modSp add mod ord">
        <pc:chgData name="Mads Malthe Rifbjerg Søvndal MRS" userId="1b58d0a7-33ec-4aeb-9712-69ec82eb12ff" providerId="ADAL" clId="{42AEE8D7-F312-574D-A940-A49608FB2153}" dt="2023-10-30T08:42:22.173" v="1868" actId="20577"/>
        <pc:sldMkLst>
          <pc:docMk/>
          <pc:sldMk cId="2289424278" sldId="269"/>
        </pc:sldMkLst>
        <pc:spChg chg="mod">
          <ac:chgData name="Mads Malthe Rifbjerg Søvndal MRS" userId="1b58d0a7-33ec-4aeb-9712-69ec82eb12ff" providerId="ADAL" clId="{42AEE8D7-F312-574D-A940-A49608FB2153}" dt="2023-10-30T08:42:22.173" v="1868" actId="20577"/>
          <ac:spMkLst>
            <pc:docMk/>
            <pc:sldMk cId="2289424278" sldId="269"/>
            <ac:spMk id="2" creationId="{A2C40A8C-6077-E441-FFA8-28F2AD5D997F}"/>
          </ac:spMkLst>
        </pc:spChg>
      </pc:sldChg>
    </pc:docChg>
  </pc:docChgLst>
  <pc:docChgLst>
    <pc:chgData name="Mads Malthe Rifbjerg Søvndal MRS" userId="1b58d0a7-33ec-4aeb-9712-69ec82eb12ff" providerId="ADAL" clId="{186F4F5B-FF8E-334D-994B-A2C855F0127F}"/>
    <pc:docChg chg="undo custSel addSld modSld">
      <pc:chgData name="Mads Malthe Rifbjerg Søvndal MRS" userId="1b58d0a7-33ec-4aeb-9712-69ec82eb12ff" providerId="ADAL" clId="{186F4F5B-FF8E-334D-994B-A2C855F0127F}" dt="2023-10-11T09:09:23.218" v="1039" actId="1076"/>
      <pc:docMkLst>
        <pc:docMk/>
      </pc:docMkLst>
      <pc:sldChg chg="addSp delSp modSp new mod setBg">
        <pc:chgData name="Mads Malthe Rifbjerg Søvndal MRS" userId="1b58d0a7-33ec-4aeb-9712-69ec82eb12ff" providerId="ADAL" clId="{186F4F5B-FF8E-334D-994B-A2C855F0127F}" dt="2023-10-11T08:54:18.586" v="745" actId="26606"/>
        <pc:sldMkLst>
          <pc:docMk/>
          <pc:sldMk cId="3939533691" sldId="257"/>
        </pc:sldMkLst>
        <pc:spChg chg="mod">
          <ac:chgData name="Mads Malthe Rifbjerg Søvndal MRS" userId="1b58d0a7-33ec-4aeb-9712-69ec82eb12ff" providerId="ADAL" clId="{186F4F5B-FF8E-334D-994B-A2C855F0127F}" dt="2023-10-11T08:54:18.538" v="744" actId="26606"/>
          <ac:spMkLst>
            <pc:docMk/>
            <pc:sldMk cId="3939533691" sldId="257"/>
            <ac:spMk id="2" creationId="{BD2EABDE-3898-9919-B653-C509B4EE0828}"/>
          </ac:spMkLst>
        </pc:spChg>
        <pc:spChg chg="add del mod">
          <ac:chgData name="Mads Malthe Rifbjerg Søvndal MRS" userId="1b58d0a7-33ec-4aeb-9712-69ec82eb12ff" providerId="ADAL" clId="{186F4F5B-FF8E-334D-994B-A2C855F0127F}" dt="2023-10-11T08:54:18.586" v="745" actId="26606"/>
          <ac:spMkLst>
            <pc:docMk/>
            <pc:sldMk cId="3939533691" sldId="257"/>
            <ac:spMk id="3" creationId="{7C7D08E2-486A-0E37-4960-A1FF986BEB23}"/>
          </ac:spMkLst>
        </pc:spChg>
        <pc:spChg chg="add del">
          <ac:chgData name="Mads Malthe Rifbjerg Søvndal MRS" userId="1b58d0a7-33ec-4aeb-9712-69ec82eb12ff" providerId="ADAL" clId="{186F4F5B-FF8E-334D-994B-A2C855F0127F}" dt="2023-10-11T08:54:18.538" v="744" actId="26606"/>
          <ac:spMkLst>
            <pc:docMk/>
            <pc:sldMk cId="3939533691" sldId="257"/>
            <ac:spMk id="10" creationId="{B50AB553-2A96-4A92-96F2-93548E096954}"/>
          </ac:spMkLst>
        </pc:spChg>
        <pc:graphicFrameChg chg="add del">
          <ac:chgData name="Mads Malthe Rifbjerg Søvndal MRS" userId="1b58d0a7-33ec-4aeb-9712-69ec82eb12ff" providerId="ADAL" clId="{186F4F5B-FF8E-334D-994B-A2C855F0127F}" dt="2023-10-11T08:54:18.538" v="744" actId="26606"/>
          <ac:graphicFrameMkLst>
            <pc:docMk/>
            <pc:sldMk cId="3939533691" sldId="257"/>
            <ac:graphicFrameMk id="5" creationId="{1B111197-F1B9-D3C6-15E2-CAFE6B5D4F19}"/>
          </ac:graphicFrameMkLst>
        </pc:graphicFrameChg>
        <pc:graphicFrameChg chg="add">
          <ac:chgData name="Mads Malthe Rifbjerg Søvndal MRS" userId="1b58d0a7-33ec-4aeb-9712-69ec82eb12ff" providerId="ADAL" clId="{186F4F5B-FF8E-334D-994B-A2C855F0127F}" dt="2023-10-11T08:54:18.586" v="745" actId="26606"/>
          <ac:graphicFrameMkLst>
            <pc:docMk/>
            <pc:sldMk cId="3939533691" sldId="257"/>
            <ac:graphicFrameMk id="12" creationId="{53253DC6-92C1-3A34-6131-A0803B976212}"/>
          </ac:graphicFrameMkLst>
        </pc:graphicFrameChg>
        <pc:picChg chg="add del">
          <ac:chgData name="Mads Malthe Rifbjerg Søvndal MRS" userId="1b58d0a7-33ec-4aeb-9712-69ec82eb12ff" providerId="ADAL" clId="{186F4F5B-FF8E-334D-994B-A2C855F0127F}" dt="2023-10-11T08:54:18.538" v="744" actId="26606"/>
          <ac:picMkLst>
            <pc:docMk/>
            <pc:sldMk cId="3939533691" sldId="257"/>
            <ac:picMk id="6" creationId="{91179973-CDEA-FAC3-0758-61301C8712B9}"/>
          </ac:picMkLst>
        </pc:picChg>
      </pc:sldChg>
      <pc:sldChg chg="addSp delSp modSp new mod setBg">
        <pc:chgData name="Mads Malthe Rifbjerg Søvndal MRS" userId="1b58d0a7-33ec-4aeb-9712-69ec82eb12ff" providerId="ADAL" clId="{186F4F5B-FF8E-334D-994B-A2C855F0127F}" dt="2023-10-11T08:53:55.421" v="742" actId="403"/>
        <pc:sldMkLst>
          <pc:docMk/>
          <pc:sldMk cId="2730089558" sldId="258"/>
        </pc:sldMkLst>
        <pc:spChg chg="mod">
          <ac:chgData name="Mads Malthe Rifbjerg Søvndal MRS" userId="1b58d0a7-33ec-4aeb-9712-69ec82eb12ff" providerId="ADAL" clId="{186F4F5B-FF8E-334D-994B-A2C855F0127F}" dt="2023-10-11T08:53:46.082" v="739" actId="26606"/>
          <ac:spMkLst>
            <pc:docMk/>
            <pc:sldMk cId="2730089558" sldId="258"/>
            <ac:spMk id="2" creationId="{9888EB62-DA60-89C4-BAB8-8D67FF05ED92}"/>
          </ac:spMkLst>
        </pc:spChg>
        <pc:spChg chg="add del mod">
          <ac:chgData name="Mads Malthe Rifbjerg Søvndal MRS" userId="1b58d0a7-33ec-4aeb-9712-69ec82eb12ff" providerId="ADAL" clId="{186F4F5B-FF8E-334D-994B-A2C855F0127F}" dt="2023-10-11T08:53:46.082" v="739" actId="26606"/>
          <ac:spMkLst>
            <pc:docMk/>
            <pc:sldMk cId="2730089558" sldId="258"/>
            <ac:spMk id="3" creationId="{9B6D499F-F0F2-B76F-D9C9-18577623F1D2}"/>
          </ac:spMkLst>
        </pc:spChg>
        <pc:spChg chg="add del">
          <ac:chgData name="Mads Malthe Rifbjerg Søvndal MRS" userId="1b58d0a7-33ec-4aeb-9712-69ec82eb12ff" providerId="ADAL" clId="{186F4F5B-FF8E-334D-994B-A2C855F0127F}" dt="2023-10-11T08:53:46.053" v="738" actId="26606"/>
          <ac:spMkLst>
            <pc:docMk/>
            <pc:sldMk cId="2730089558" sldId="258"/>
            <ac:spMk id="9" creationId="{AE2B703B-46F9-481A-A605-82E2A828C4FA}"/>
          </ac:spMkLst>
        </pc:spChg>
        <pc:spChg chg="add">
          <ac:chgData name="Mads Malthe Rifbjerg Søvndal MRS" userId="1b58d0a7-33ec-4aeb-9712-69ec82eb12ff" providerId="ADAL" clId="{186F4F5B-FF8E-334D-994B-A2C855F0127F}" dt="2023-10-11T08:53:46.082" v="739" actId="26606"/>
          <ac:spMkLst>
            <pc:docMk/>
            <pc:sldMk cId="2730089558" sldId="258"/>
            <ac:spMk id="10" creationId="{245A9F99-D9B1-4094-A2E2-B90AC1DB7B9C}"/>
          </ac:spMkLst>
        </pc:spChg>
        <pc:spChg chg="add del">
          <ac:chgData name="Mads Malthe Rifbjerg Søvndal MRS" userId="1b58d0a7-33ec-4aeb-9712-69ec82eb12ff" providerId="ADAL" clId="{186F4F5B-FF8E-334D-994B-A2C855F0127F}" dt="2023-10-11T08:53:46.053" v="738" actId="26606"/>
          <ac:spMkLst>
            <pc:docMk/>
            <pc:sldMk cId="2730089558" sldId="258"/>
            <ac:spMk id="11" creationId="{F13BE4D7-0C3D-4906-B230-A1C5B4665CCF}"/>
          </ac:spMkLst>
        </pc:spChg>
        <pc:spChg chg="add">
          <ac:chgData name="Mads Malthe Rifbjerg Søvndal MRS" userId="1b58d0a7-33ec-4aeb-9712-69ec82eb12ff" providerId="ADAL" clId="{186F4F5B-FF8E-334D-994B-A2C855F0127F}" dt="2023-10-11T08:53:46.082" v="739" actId="26606"/>
          <ac:spMkLst>
            <pc:docMk/>
            <pc:sldMk cId="2730089558" sldId="258"/>
            <ac:spMk id="12" creationId="{B7FAF607-473A-4A43-A23D-BBFF5C4117BB}"/>
          </ac:spMkLst>
        </pc:spChg>
        <pc:spChg chg="add mod">
          <ac:chgData name="Mads Malthe Rifbjerg Søvndal MRS" userId="1b58d0a7-33ec-4aeb-9712-69ec82eb12ff" providerId="ADAL" clId="{186F4F5B-FF8E-334D-994B-A2C855F0127F}" dt="2023-10-11T08:53:55.421" v="742" actId="403"/>
          <ac:spMkLst>
            <pc:docMk/>
            <pc:sldMk cId="2730089558" sldId="258"/>
            <ac:spMk id="13" creationId="{9B6D499F-F0F2-B76F-D9C9-18577623F1D2}"/>
          </ac:spMkLst>
        </pc:spChg>
        <pc:grpChg chg="add">
          <ac:chgData name="Mads Malthe Rifbjerg Søvndal MRS" userId="1b58d0a7-33ec-4aeb-9712-69ec82eb12ff" providerId="ADAL" clId="{186F4F5B-FF8E-334D-994B-A2C855F0127F}" dt="2023-10-11T08:53:46.082" v="739" actId="26606"/>
          <ac:grpSpMkLst>
            <pc:docMk/>
            <pc:sldMk cId="2730089558" sldId="258"/>
            <ac:grpSpMk id="14" creationId="{C5F6476F-D303-44D3-B30F-1BA348F0F64A}"/>
          </ac:grpSpMkLst>
        </pc:grpChg>
        <pc:graphicFrameChg chg="add del">
          <ac:chgData name="Mads Malthe Rifbjerg Søvndal MRS" userId="1b58d0a7-33ec-4aeb-9712-69ec82eb12ff" providerId="ADAL" clId="{186F4F5B-FF8E-334D-994B-A2C855F0127F}" dt="2023-10-11T08:53:46.053" v="738" actId="26606"/>
          <ac:graphicFrameMkLst>
            <pc:docMk/>
            <pc:sldMk cId="2730089558" sldId="258"/>
            <ac:graphicFrameMk id="5" creationId="{BB08EFEA-627A-5ED4-B098-E8EE4B720254}"/>
          </ac:graphicFrameMkLst>
        </pc:graphicFrameChg>
        <pc:picChg chg="add">
          <ac:chgData name="Mads Malthe Rifbjerg Søvndal MRS" userId="1b58d0a7-33ec-4aeb-9712-69ec82eb12ff" providerId="ADAL" clId="{186F4F5B-FF8E-334D-994B-A2C855F0127F}" dt="2023-10-11T08:53:46.082" v="739" actId="26606"/>
          <ac:picMkLst>
            <pc:docMk/>
            <pc:sldMk cId="2730089558" sldId="258"/>
            <ac:picMk id="7" creationId="{A56277FF-2327-7E45-42E1-B8936D76471D}"/>
          </ac:picMkLst>
        </pc:picChg>
      </pc:sldChg>
      <pc:sldChg chg="modSp new mod">
        <pc:chgData name="Mads Malthe Rifbjerg Søvndal MRS" userId="1b58d0a7-33ec-4aeb-9712-69ec82eb12ff" providerId="ADAL" clId="{186F4F5B-FF8E-334D-994B-A2C855F0127F}" dt="2023-10-11T08:49:59.226" v="437" actId="20577"/>
        <pc:sldMkLst>
          <pc:docMk/>
          <pc:sldMk cId="4277289495" sldId="259"/>
        </pc:sldMkLst>
        <pc:spChg chg="mod">
          <ac:chgData name="Mads Malthe Rifbjerg Søvndal MRS" userId="1b58d0a7-33ec-4aeb-9712-69ec82eb12ff" providerId="ADAL" clId="{186F4F5B-FF8E-334D-994B-A2C855F0127F}" dt="2023-10-11T08:49:59.226" v="437" actId="20577"/>
          <ac:spMkLst>
            <pc:docMk/>
            <pc:sldMk cId="4277289495" sldId="259"/>
            <ac:spMk id="2" creationId="{933D0C56-43E6-5934-7A97-982F62600496}"/>
          </ac:spMkLst>
        </pc:spChg>
        <pc:spChg chg="mod">
          <ac:chgData name="Mads Malthe Rifbjerg Søvndal MRS" userId="1b58d0a7-33ec-4aeb-9712-69ec82eb12ff" providerId="ADAL" clId="{186F4F5B-FF8E-334D-994B-A2C855F0127F}" dt="2023-10-11T08:49:24.950" v="411" actId="20577"/>
          <ac:spMkLst>
            <pc:docMk/>
            <pc:sldMk cId="4277289495" sldId="259"/>
            <ac:spMk id="3" creationId="{5776DA1B-E4C5-36DA-1DDE-CAAAC1AAD8D3}"/>
          </ac:spMkLst>
        </pc:spChg>
      </pc:sldChg>
      <pc:sldChg chg="addSp delSp modSp new mod">
        <pc:chgData name="Mads Malthe Rifbjerg Søvndal MRS" userId="1b58d0a7-33ec-4aeb-9712-69ec82eb12ff" providerId="ADAL" clId="{186F4F5B-FF8E-334D-994B-A2C855F0127F}" dt="2023-10-11T08:50:42.656" v="476" actId="1076"/>
        <pc:sldMkLst>
          <pc:docMk/>
          <pc:sldMk cId="1889977957" sldId="260"/>
        </pc:sldMkLst>
        <pc:spChg chg="mod">
          <ac:chgData name="Mads Malthe Rifbjerg Søvndal MRS" userId="1b58d0a7-33ec-4aeb-9712-69ec82eb12ff" providerId="ADAL" clId="{186F4F5B-FF8E-334D-994B-A2C855F0127F}" dt="2023-10-11T08:50:09.771" v="471" actId="5793"/>
          <ac:spMkLst>
            <pc:docMk/>
            <pc:sldMk cId="1889977957" sldId="260"/>
            <ac:spMk id="2" creationId="{D45819C5-02E1-5646-B59D-3EBDE556DA14}"/>
          </ac:spMkLst>
        </pc:spChg>
        <pc:spChg chg="del">
          <ac:chgData name="Mads Malthe Rifbjerg Søvndal MRS" userId="1b58d0a7-33ec-4aeb-9712-69ec82eb12ff" providerId="ADAL" clId="{186F4F5B-FF8E-334D-994B-A2C855F0127F}" dt="2023-10-11T08:50:11.204" v="472" actId="478"/>
          <ac:spMkLst>
            <pc:docMk/>
            <pc:sldMk cId="1889977957" sldId="260"/>
            <ac:spMk id="3" creationId="{1B4FBD52-7CAC-C977-A4BB-ABDBB329997B}"/>
          </ac:spMkLst>
        </pc:spChg>
        <pc:picChg chg="add mod">
          <ac:chgData name="Mads Malthe Rifbjerg Søvndal MRS" userId="1b58d0a7-33ec-4aeb-9712-69ec82eb12ff" providerId="ADAL" clId="{186F4F5B-FF8E-334D-994B-A2C855F0127F}" dt="2023-10-11T08:50:42.656" v="476" actId="1076"/>
          <ac:picMkLst>
            <pc:docMk/>
            <pc:sldMk cId="1889977957" sldId="260"/>
            <ac:picMk id="5" creationId="{BD6AD7B7-5113-DBC3-A445-5BA8BD46E1A8}"/>
          </ac:picMkLst>
        </pc:picChg>
      </pc:sldChg>
      <pc:sldChg chg="addSp delSp modSp new mod setBg">
        <pc:chgData name="Mads Malthe Rifbjerg Søvndal MRS" userId="1b58d0a7-33ec-4aeb-9712-69ec82eb12ff" providerId="ADAL" clId="{186F4F5B-FF8E-334D-994B-A2C855F0127F}" dt="2023-10-11T08:51:12.907" v="489" actId="26606"/>
        <pc:sldMkLst>
          <pc:docMk/>
          <pc:sldMk cId="2553061535" sldId="261"/>
        </pc:sldMkLst>
        <pc:spChg chg="mod">
          <ac:chgData name="Mads Malthe Rifbjerg Søvndal MRS" userId="1b58d0a7-33ec-4aeb-9712-69ec82eb12ff" providerId="ADAL" clId="{186F4F5B-FF8E-334D-994B-A2C855F0127F}" dt="2023-10-11T08:51:12.907" v="489" actId="26606"/>
          <ac:spMkLst>
            <pc:docMk/>
            <pc:sldMk cId="2553061535" sldId="261"/>
            <ac:spMk id="2" creationId="{128A6FC6-0C81-A2FB-7375-51FC4E8F1A42}"/>
          </ac:spMkLst>
        </pc:spChg>
        <pc:spChg chg="del">
          <ac:chgData name="Mads Malthe Rifbjerg Søvndal MRS" userId="1b58d0a7-33ec-4aeb-9712-69ec82eb12ff" providerId="ADAL" clId="{186F4F5B-FF8E-334D-994B-A2C855F0127F}" dt="2023-10-11T08:51:05.849" v="486" actId="478"/>
          <ac:spMkLst>
            <pc:docMk/>
            <pc:sldMk cId="2553061535" sldId="261"/>
            <ac:spMk id="3" creationId="{052A4DB1-C776-0983-FACC-24446D24F090}"/>
          </ac:spMkLst>
        </pc:spChg>
        <pc:spChg chg="add">
          <ac:chgData name="Mads Malthe Rifbjerg Søvndal MRS" userId="1b58d0a7-33ec-4aeb-9712-69ec82eb12ff" providerId="ADAL" clId="{186F4F5B-FF8E-334D-994B-A2C855F0127F}" dt="2023-10-11T08:51:12.907" v="489" actId="26606"/>
          <ac:spMkLst>
            <pc:docMk/>
            <pc:sldMk cId="2553061535" sldId="261"/>
            <ac:spMk id="9" creationId="{A8384FB5-9ADC-4DDC-881B-597D56F5B15D}"/>
          </ac:spMkLst>
        </pc:spChg>
        <pc:spChg chg="add">
          <ac:chgData name="Mads Malthe Rifbjerg Søvndal MRS" userId="1b58d0a7-33ec-4aeb-9712-69ec82eb12ff" providerId="ADAL" clId="{186F4F5B-FF8E-334D-994B-A2C855F0127F}" dt="2023-10-11T08:51:12.907" v="489" actId="26606"/>
          <ac:spMkLst>
            <pc:docMk/>
            <pc:sldMk cId="2553061535" sldId="261"/>
            <ac:spMk id="11" creationId="{1199E1B1-A8C0-4FE8-A5A8-1CB41D69F857}"/>
          </ac:spMkLst>
        </pc:spChg>
        <pc:spChg chg="add">
          <ac:chgData name="Mads Malthe Rifbjerg Søvndal MRS" userId="1b58d0a7-33ec-4aeb-9712-69ec82eb12ff" providerId="ADAL" clId="{186F4F5B-FF8E-334D-994B-A2C855F0127F}" dt="2023-10-11T08:51:12.907" v="489" actId="26606"/>
          <ac:spMkLst>
            <pc:docMk/>
            <pc:sldMk cId="2553061535" sldId="261"/>
            <ac:spMk id="13" creationId="{84A8DE83-DE75-4B41-9DB4-A7EC0B0DEC0B}"/>
          </ac:spMkLst>
        </pc:spChg>
        <pc:spChg chg="add">
          <ac:chgData name="Mads Malthe Rifbjerg Søvndal MRS" userId="1b58d0a7-33ec-4aeb-9712-69ec82eb12ff" providerId="ADAL" clId="{186F4F5B-FF8E-334D-994B-A2C855F0127F}" dt="2023-10-11T08:51:12.907" v="489" actId="26606"/>
          <ac:spMkLst>
            <pc:docMk/>
            <pc:sldMk cId="2553061535" sldId="261"/>
            <ac:spMk id="15" creationId="{A7009A0A-BEF5-4EAC-AF15-E4F9F002E239}"/>
          </ac:spMkLst>
        </pc:spChg>
        <pc:graphicFrameChg chg="add mod modGraphic">
          <ac:chgData name="Mads Malthe Rifbjerg Søvndal MRS" userId="1b58d0a7-33ec-4aeb-9712-69ec82eb12ff" providerId="ADAL" clId="{186F4F5B-FF8E-334D-994B-A2C855F0127F}" dt="2023-10-11T08:51:12.907" v="489" actId="26606"/>
          <ac:graphicFrameMkLst>
            <pc:docMk/>
            <pc:sldMk cId="2553061535" sldId="261"/>
            <ac:graphicFrameMk id="4" creationId="{8FF5AA58-8E91-F587-8045-AD92D5DFBB81}"/>
          </ac:graphicFrameMkLst>
        </pc:graphicFrameChg>
      </pc:sldChg>
      <pc:sldChg chg="addSp delSp modSp new mod setBg">
        <pc:chgData name="Mads Malthe Rifbjerg Søvndal MRS" userId="1b58d0a7-33ec-4aeb-9712-69ec82eb12ff" providerId="ADAL" clId="{186F4F5B-FF8E-334D-994B-A2C855F0127F}" dt="2023-10-11T09:09:23.218" v="1039" actId="1076"/>
        <pc:sldMkLst>
          <pc:docMk/>
          <pc:sldMk cId="4167686201" sldId="262"/>
        </pc:sldMkLst>
        <pc:spChg chg="mod">
          <ac:chgData name="Mads Malthe Rifbjerg Søvndal MRS" userId="1b58d0a7-33ec-4aeb-9712-69ec82eb12ff" providerId="ADAL" clId="{186F4F5B-FF8E-334D-994B-A2C855F0127F}" dt="2023-10-11T09:08:45.075" v="1027" actId="26606"/>
          <ac:spMkLst>
            <pc:docMk/>
            <pc:sldMk cId="4167686201" sldId="262"/>
            <ac:spMk id="2" creationId="{F6BC9EA9-1662-8CA6-7F8F-ADFB7530910A}"/>
          </ac:spMkLst>
        </pc:spChg>
        <pc:spChg chg="del mod">
          <ac:chgData name="Mads Malthe Rifbjerg Søvndal MRS" userId="1b58d0a7-33ec-4aeb-9712-69ec82eb12ff" providerId="ADAL" clId="{186F4F5B-FF8E-334D-994B-A2C855F0127F}" dt="2023-10-11T09:08:47.678" v="1028" actId="26606"/>
          <ac:spMkLst>
            <pc:docMk/>
            <pc:sldMk cId="4167686201" sldId="262"/>
            <ac:spMk id="3" creationId="{4DE2E829-9ACF-2542-8A03-460A413DFC6D}"/>
          </ac:spMkLst>
        </pc:spChg>
        <pc:spChg chg="add mod">
          <ac:chgData name="Mads Malthe Rifbjerg Søvndal MRS" userId="1b58d0a7-33ec-4aeb-9712-69ec82eb12ff" providerId="ADAL" clId="{186F4F5B-FF8E-334D-994B-A2C855F0127F}" dt="2023-10-11T09:09:23.218" v="1039" actId="1076"/>
          <ac:spMkLst>
            <pc:docMk/>
            <pc:sldMk cId="4167686201" sldId="262"/>
            <ac:spMk id="5" creationId="{77449807-FF04-F574-02DB-D7F58EAA54D7}"/>
          </ac:spMkLst>
        </pc:spChg>
        <pc:spChg chg="add del">
          <ac:chgData name="Mads Malthe Rifbjerg Søvndal MRS" userId="1b58d0a7-33ec-4aeb-9712-69ec82eb12ff" providerId="ADAL" clId="{186F4F5B-FF8E-334D-994B-A2C855F0127F}" dt="2023-10-11T09:08:45.075" v="1027" actId="26606"/>
          <ac:spMkLst>
            <pc:docMk/>
            <pc:sldMk cId="4167686201" sldId="262"/>
            <ac:spMk id="10" creationId="{B36F400F-DF28-43BC-8D8E-4929793B392A}"/>
          </ac:spMkLst>
        </pc:spChg>
        <pc:graphicFrameChg chg="add mod modGraphic">
          <ac:chgData name="Mads Malthe Rifbjerg Søvndal MRS" userId="1b58d0a7-33ec-4aeb-9712-69ec82eb12ff" providerId="ADAL" clId="{186F4F5B-FF8E-334D-994B-A2C855F0127F}" dt="2023-10-11T09:09:18.653" v="1038" actId="404"/>
          <ac:graphicFrameMkLst>
            <pc:docMk/>
            <pc:sldMk cId="4167686201" sldId="262"/>
            <ac:graphicFrameMk id="7" creationId="{D995EFF5-9A4F-A155-057F-84ACD0AAF5D5}"/>
          </ac:graphicFrameMkLst>
        </pc:graphicFrameChg>
      </pc:sldChg>
    </pc:docChg>
  </pc:docChgLst>
  <pc:docChgLst>
    <pc:chgData name="Mads Malthe Rifbjerg Søvndal" userId="1b58d0a7-33ec-4aeb-9712-69ec82eb12ff" providerId="ADAL" clId="{3D3EE8BD-044C-E94C-A10B-E30535AF0EFD}"/>
    <pc:docChg chg="custSel addSld delSld modSld">
      <pc:chgData name="Mads Malthe Rifbjerg Søvndal" userId="1b58d0a7-33ec-4aeb-9712-69ec82eb12ff" providerId="ADAL" clId="{3D3EE8BD-044C-E94C-A10B-E30535AF0EFD}" dt="2023-11-20T10:29:58.748" v="464"/>
      <pc:docMkLst>
        <pc:docMk/>
      </pc:docMkLst>
      <pc:sldChg chg="del">
        <pc:chgData name="Mads Malthe Rifbjerg Søvndal" userId="1b58d0a7-33ec-4aeb-9712-69ec82eb12ff" providerId="ADAL" clId="{3D3EE8BD-044C-E94C-A10B-E30535AF0EFD}" dt="2023-11-20T10:07:01.775" v="4" actId="2696"/>
        <pc:sldMkLst>
          <pc:docMk/>
          <pc:sldMk cId="3472021694" sldId="256"/>
        </pc:sldMkLst>
      </pc:sldChg>
      <pc:sldChg chg="del">
        <pc:chgData name="Mads Malthe Rifbjerg Søvndal" userId="1b58d0a7-33ec-4aeb-9712-69ec82eb12ff" providerId="ADAL" clId="{3D3EE8BD-044C-E94C-A10B-E30535AF0EFD}" dt="2023-11-20T10:20:11.025" v="459" actId="2696"/>
        <pc:sldMkLst>
          <pc:docMk/>
          <pc:sldMk cId="2730089558" sldId="258"/>
        </pc:sldMkLst>
      </pc:sldChg>
      <pc:sldChg chg="del">
        <pc:chgData name="Mads Malthe Rifbjerg Søvndal" userId="1b58d0a7-33ec-4aeb-9712-69ec82eb12ff" providerId="ADAL" clId="{3D3EE8BD-044C-E94C-A10B-E30535AF0EFD}" dt="2023-11-20T10:10:23.243" v="26" actId="2696"/>
        <pc:sldMkLst>
          <pc:docMk/>
          <pc:sldMk cId="3075697126" sldId="265"/>
        </pc:sldMkLst>
      </pc:sldChg>
      <pc:sldChg chg="del">
        <pc:chgData name="Mads Malthe Rifbjerg Søvndal" userId="1b58d0a7-33ec-4aeb-9712-69ec82eb12ff" providerId="ADAL" clId="{3D3EE8BD-044C-E94C-A10B-E30535AF0EFD}" dt="2023-11-20T10:10:20.551" v="25" actId="2696"/>
        <pc:sldMkLst>
          <pc:docMk/>
          <pc:sldMk cId="1690956813" sldId="268"/>
        </pc:sldMkLst>
      </pc:sldChg>
      <pc:sldChg chg="modSp mod">
        <pc:chgData name="Mads Malthe Rifbjerg Søvndal" userId="1b58d0a7-33ec-4aeb-9712-69ec82eb12ff" providerId="ADAL" clId="{3D3EE8BD-044C-E94C-A10B-E30535AF0EFD}" dt="2023-11-20T10:14:06.775" v="205" actId="20577"/>
        <pc:sldMkLst>
          <pc:docMk/>
          <pc:sldMk cId="1367808041" sldId="269"/>
        </pc:sldMkLst>
        <pc:spChg chg="mod">
          <ac:chgData name="Mads Malthe Rifbjerg Søvndal" userId="1b58d0a7-33ec-4aeb-9712-69ec82eb12ff" providerId="ADAL" clId="{3D3EE8BD-044C-E94C-A10B-E30535AF0EFD}" dt="2023-11-20T10:14:06.775" v="205" actId="20577"/>
          <ac:spMkLst>
            <pc:docMk/>
            <pc:sldMk cId="1367808041" sldId="269"/>
            <ac:spMk id="3" creationId="{274F8292-DE96-E8BF-BA03-7302E15E65DD}"/>
          </ac:spMkLst>
        </pc:spChg>
      </pc:sldChg>
      <pc:sldChg chg="addSp modSp mod">
        <pc:chgData name="Mads Malthe Rifbjerg Søvndal" userId="1b58d0a7-33ec-4aeb-9712-69ec82eb12ff" providerId="ADAL" clId="{3D3EE8BD-044C-E94C-A10B-E30535AF0EFD}" dt="2023-11-20T10:16:54.019" v="220" actId="1076"/>
        <pc:sldMkLst>
          <pc:docMk/>
          <pc:sldMk cId="1663969253" sldId="270"/>
        </pc:sldMkLst>
        <pc:picChg chg="add mod">
          <ac:chgData name="Mads Malthe Rifbjerg Søvndal" userId="1b58d0a7-33ec-4aeb-9712-69ec82eb12ff" providerId="ADAL" clId="{3D3EE8BD-044C-E94C-A10B-E30535AF0EFD}" dt="2023-11-20T10:16:54.019" v="220" actId="1076"/>
          <ac:picMkLst>
            <pc:docMk/>
            <pc:sldMk cId="1663969253" sldId="270"/>
            <ac:picMk id="4" creationId="{91C0C8F5-DDC2-71B6-DE55-AF46DEF72ECD}"/>
          </ac:picMkLst>
        </pc:picChg>
      </pc:sldChg>
      <pc:sldChg chg="addSp delSp modSp add del setBg delDesignElem">
        <pc:chgData name="Mads Malthe Rifbjerg Søvndal" userId="1b58d0a7-33ec-4aeb-9712-69ec82eb12ff" providerId="ADAL" clId="{3D3EE8BD-044C-E94C-A10B-E30535AF0EFD}" dt="2023-11-20T10:07:16.446" v="24" actId="20577"/>
        <pc:sldMkLst>
          <pc:docMk/>
          <pc:sldMk cId="3424942676" sldId="273"/>
        </pc:sldMkLst>
        <pc:spChg chg="mod">
          <ac:chgData name="Mads Malthe Rifbjerg Søvndal" userId="1b58d0a7-33ec-4aeb-9712-69ec82eb12ff" providerId="ADAL" clId="{3D3EE8BD-044C-E94C-A10B-E30535AF0EFD}" dt="2023-11-20T10:07:16.446" v="24" actId="20577"/>
          <ac:spMkLst>
            <pc:docMk/>
            <pc:sldMk cId="3424942676" sldId="273"/>
            <ac:spMk id="2" creationId="{00000000-0000-0000-0000-000000000000}"/>
          </ac:spMkLst>
        </pc:spChg>
        <pc:spChg chg="add del">
          <ac:chgData name="Mads Malthe Rifbjerg Søvndal" userId="1b58d0a7-33ec-4aeb-9712-69ec82eb12ff" providerId="ADAL" clId="{3D3EE8BD-044C-E94C-A10B-E30535AF0EFD}" dt="2023-11-20T10:06:58.960" v="2"/>
          <ac:spMkLst>
            <pc:docMk/>
            <pc:sldMk cId="3424942676" sldId="273"/>
            <ac:spMk id="1031" creationId="{0671A8AE-40A1-4631-A6B8-581AFF065482}"/>
          </ac:spMkLst>
        </pc:spChg>
        <pc:spChg chg="add del">
          <ac:chgData name="Mads Malthe Rifbjerg Søvndal" userId="1b58d0a7-33ec-4aeb-9712-69ec82eb12ff" providerId="ADAL" clId="{3D3EE8BD-044C-E94C-A10B-E30535AF0EFD}" dt="2023-11-20T10:06:58.960" v="2"/>
          <ac:spMkLst>
            <pc:docMk/>
            <pc:sldMk cId="3424942676" sldId="273"/>
            <ac:spMk id="1033" creationId="{AB58EF07-17C2-48CF-ABB0-EEF1F17CB8F0}"/>
          </ac:spMkLst>
        </pc:spChg>
        <pc:spChg chg="add del">
          <ac:chgData name="Mads Malthe Rifbjerg Søvndal" userId="1b58d0a7-33ec-4aeb-9712-69ec82eb12ff" providerId="ADAL" clId="{3D3EE8BD-044C-E94C-A10B-E30535AF0EFD}" dt="2023-11-20T10:06:58.960" v="2"/>
          <ac:spMkLst>
            <pc:docMk/>
            <pc:sldMk cId="3424942676" sldId="273"/>
            <ac:spMk id="1035" creationId="{AF2F604E-43BE-4DC3-B983-E071523364F8}"/>
          </ac:spMkLst>
        </pc:spChg>
        <pc:spChg chg="add del">
          <ac:chgData name="Mads Malthe Rifbjerg Søvndal" userId="1b58d0a7-33ec-4aeb-9712-69ec82eb12ff" providerId="ADAL" clId="{3D3EE8BD-044C-E94C-A10B-E30535AF0EFD}" dt="2023-11-20T10:06:58.960" v="2"/>
          <ac:spMkLst>
            <pc:docMk/>
            <pc:sldMk cId="3424942676" sldId="273"/>
            <ac:spMk id="1037" creationId="{08C9B587-E65E-4B52-B37C-ABEBB6E87928}"/>
          </ac:spMkLst>
        </pc:spChg>
      </pc:sldChg>
      <pc:sldChg chg="addSp delSp modSp new mod">
        <pc:chgData name="Mads Malthe Rifbjerg Søvndal" userId="1b58d0a7-33ec-4aeb-9712-69ec82eb12ff" providerId="ADAL" clId="{3D3EE8BD-044C-E94C-A10B-E30535AF0EFD}" dt="2023-11-20T10:15:31.965" v="217" actId="1076"/>
        <pc:sldMkLst>
          <pc:docMk/>
          <pc:sldMk cId="3352077379" sldId="274"/>
        </pc:sldMkLst>
        <pc:spChg chg="mod">
          <ac:chgData name="Mads Malthe Rifbjerg Søvndal" userId="1b58d0a7-33ec-4aeb-9712-69ec82eb12ff" providerId="ADAL" clId="{3D3EE8BD-044C-E94C-A10B-E30535AF0EFD}" dt="2023-11-20T10:12:13.565" v="129" actId="20577"/>
          <ac:spMkLst>
            <pc:docMk/>
            <pc:sldMk cId="3352077379" sldId="274"/>
            <ac:spMk id="2" creationId="{25BD2933-2C26-950E-24E6-ED876FD18629}"/>
          </ac:spMkLst>
        </pc:spChg>
        <pc:spChg chg="del">
          <ac:chgData name="Mads Malthe Rifbjerg Søvndal" userId="1b58d0a7-33ec-4aeb-9712-69ec82eb12ff" providerId="ADAL" clId="{3D3EE8BD-044C-E94C-A10B-E30535AF0EFD}" dt="2023-11-20T10:12:15.850" v="130" actId="478"/>
          <ac:spMkLst>
            <pc:docMk/>
            <pc:sldMk cId="3352077379" sldId="274"/>
            <ac:spMk id="3" creationId="{E19C4375-4F93-B62A-E816-2B100B472113}"/>
          </ac:spMkLst>
        </pc:spChg>
        <pc:spChg chg="add del">
          <ac:chgData name="Mads Malthe Rifbjerg Søvndal" userId="1b58d0a7-33ec-4aeb-9712-69ec82eb12ff" providerId="ADAL" clId="{3D3EE8BD-044C-E94C-A10B-E30535AF0EFD}" dt="2023-11-20T10:13:02.060" v="134"/>
          <ac:spMkLst>
            <pc:docMk/>
            <pc:sldMk cId="3352077379" sldId="274"/>
            <ac:spMk id="4" creationId="{B87D7A3B-8ECE-1865-C511-0374B0EA425A}"/>
          </ac:spMkLst>
        </pc:spChg>
        <pc:spChg chg="add del">
          <ac:chgData name="Mads Malthe Rifbjerg Søvndal" userId="1b58d0a7-33ec-4aeb-9712-69ec82eb12ff" providerId="ADAL" clId="{3D3EE8BD-044C-E94C-A10B-E30535AF0EFD}" dt="2023-11-20T10:13:07.861" v="136"/>
          <ac:spMkLst>
            <pc:docMk/>
            <pc:sldMk cId="3352077379" sldId="274"/>
            <ac:spMk id="5" creationId="{D7EE42DF-A552-C634-1105-599E8F91AE6B}"/>
          </ac:spMkLst>
        </pc:spChg>
        <pc:picChg chg="add mod">
          <ac:chgData name="Mads Malthe Rifbjerg Søvndal" userId="1b58d0a7-33ec-4aeb-9712-69ec82eb12ff" providerId="ADAL" clId="{3D3EE8BD-044C-E94C-A10B-E30535AF0EFD}" dt="2023-11-20T10:14:23.739" v="212" actId="1076"/>
          <ac:picMkLst>
            <pc:docMk/>
            <pc:sldMk cId="3352077379" sldId="274"/>
            <ac:picMk id="7" creationId="{D6B139B8-A918-AFF5-B379-1AE5AECA9C52}"/>
          </ac:picMkLst>
        </pc:picChg>
        <pc:picChg chg="add mod">
          <ac:chgData name="Mads Malthe Rifbjerg Søvndal" userId="1b58d0a7-33ec-4aeb-9712-69ec82eb12ff" providerId="ADAL" clId="{3D3EE8BD-044C-E94C-A10B-E30535AF0EFD}" dt="2023-11-20T10:15:31.965" v="217" actId="1076"/>
          <ac:picMkLst>
            <pc:docMk/>
            <pc:sldMk cId="3352077379" sldId="274"/>
            <ac:picMk id="9" creationId="{A6F22B6A-A3AF-6971-B5F3-CC09EC5B66BC}"/>
          </ac:picMkLst>
        </pc:picChg>
        <pc:picChg chg="add mod">
          <ac:chgData name="Mads Malthe Rifbjerg Søvndal" userId="1b58d0a7-33ec-4aeb-9712-69ec82eb12ff" providerId="ADAL" clId="{3D3EE8BD-044C-E94C-A10B-E30535AF0EFD}" dt="2023-11-20T10:14:15.291" v="207" actId="1076"/>
          <ac:picMkLst>
            <pc:docMk/>
            <pc:sldMk cId="3352077379" sldId="274"/>
            <ac:picMk id="1026" creationId="{76EC697C-885D-87D3-40F5-DD504562F2E0}"/>
          </ac:picMkLst>
        </pc:picChg>
      </pc:sldChg>
      <pc:sldChg chg="delSp modSp add mod setBg delDesignElem">
        <pc:chgData name="Mads Malthe Rifbjerg Søvndal" userId="1b58d0a7-33ec-4aeb-9712-69ec82eb12ff" providerId="ADAL" clId="{3D3EE8BD-044C-E94C-A10B-E30535AF0EFD}" dt="2023-11-20T10:14:04.007" v="204" actId="20577"/>
        <pc:sldMkLst>
          <pc:docMk/>
          <pc:sldMk cId="3511788482" sldId="275"/>
        </pc:sldMkLst>
        <pc:spChg chg="mod">
          <ac:chgData name="Mads Malthe Rifbjerg Søvndal" userId="1b58d0a7-33ec-4aeb-9712-69ec82eb12ff" providerId="ADAL" clId="{3D3EE8BD-044C-E94C-A10B-E30535AF0EFD}" dt="2023-11-20T10:14:04.007" v="204" actId="20577"/>
          <ac:spMkLst>
            <pc:docMk/>
            <pc:sldMk cId="3511788482" sldId="275"/>
            <ac:spMk id="3" creationId="{274F8292-DE96-E8BF-BA03-7302E15E65DD}"/>
          </ac:spMkLst>
        </pc:spChg>
        <pc:grpChg chg="del">
          <ac:chgData name="Mads Malthe Rifbjerg Søvndal" userId="1b58d0a7-33ec-4aeb-9712-69ec82eb12ff" providerId="ADAL" clId="{3D3EE8BD-044C-E94C-A10B-E30535AF0EFD}" dt="2023-11-20T10:13:45.405" v="140"/>
          <ac:grpSpMkLst>
            <pc:docMk/>
            <pc:sldMk cId="3511788482" sldId="275"/>
            <ac:grpSpMk id="9" creationId="{5EFBDE31-BB3E-6CFC-23CD-B5976DA38438}"/>
          </ac:grpSpMkLst>
        </pc:grpChg>
      </pc:sldChg>
      <pc:sldChg chg="addSp modSp new mod setBg">
        <pc:chgData name="Mads Malthe Rifbjerg Søvndal" userId="1b58d0a7-33ec-4aeb-9712-69ec82eb12ff" providerId="ADAL" clId="{3D3EE8BD-044C-E94C-A10B-E30535AF0EFD}" dt="2023-11-20T10:20:25.632" v="463" actId="403"/>
        <pc:sldMkLst>
          <pc:docMk/>
          <pc:sldMk cId="592966440" sldId="276"/>
        </pc:sldMkLst>
        <pc:spChg chg="mod">
          <ac:chgData name="Mads Malthe Rifbjerg Søvndal" userId="1b58d0a7-33ec-4aeb-9712-69ec82eb12ff" providerId="ADAL" clId="{3D3EE8BD-044C-E94C-A10B-E30535AF0EFD}" dt="2023-11-20T10:20:19.633" v="460" actId="26606"/>
          <ac:spMkLst>
            <pc:docMk/>
            <pc:sldMk cId="592966440" sldId="276"/>
            <ac:spMk id="2" creationId="{DF497B9F-5CC5-79B2-4BD0-0D6E38FB8DDB}"/>
          </ac:spMkLst>
        </pc:spChg>
        <pc:spChg chg="mod">
          <ac:chgData name="Mads Malthe Rifbjerg Søvndal" userId="1b58d0a7-33ec-4aeb-9712-69ec82eb12ff" providerId="ADAL" clId="{3D3EE8BD-044C-E94C-A10B-E30535AF0EFD}" dt="2023-11-20T10:20:25.632" v="463" actId="403"/>
          <ac:spMkLst>
            <pc:docMk/>
            <pc:sldMk cId="592966440" sldId="276"/>
            <ac:spMk id="3" creationId="{4E6A9C65-BA4B-C7B5-EB2E-6A3B25FBD916}"/>
          </ac:spMkLst>
        </pc:spChg>
        <pc:spChg chg="add">
          <ac:chgData name="Mads Malthe Rifbjerg Søvndal" userId="1b58d0a7-33ec-4aeb-9712-69ec82eb12ff" providerId="ADAL" clId="{3D3EE8BD-044C-E94C-A10B-E30535AF0EFD}" dt="2023-11-20T10:20:19.633" v="460" actId="26606"/>
          <ac:spMkLst>
            <pc:docMk/>
            <pc:sldMk cId="592966440" sldId="276"/>
            <ac:spMk id="10" creationId="{EDDBB197-D710-4A4F-A9CA-FD2177498BE8}"/>
          </ac:spMkLst>
        </pc:spChg>
        <pc:spChg chg="add">
          <ac:chgData name="Mads Malthe Rifbjerg Søvndal" userId="1b58d0a7-33ec-4aeb-9712-69ec82eb12ff" providerId="ADAL" clId="{3D3EE8BD-044C-E94C-A10B-E30535AF0EFD}" dt="2023-11-20T10:20:19.633" v="460" actId="26606"/>
          <ac:spMkLst>
            <pc:docMk/>
            <pc:sldMk cId="592966440" sldId="276"/>
            <ac:spMk id="12" creationId="{975D1CFA-2CDB-4B64-BD9F-85744E8DA12F}"/>
          </ac:spMkLst>
        </pc:spChg>
        <pc:grpChg chg="add">
          <ac:chgData name="Mads Malthe Rifbjerg Søvndal" userId="1b58d0a7-33ec-4aeb-9712-69ec82eb12ff" providerId="ADAL" clId="{3D3EE8BD-044C-E94C-A10B-E30535AF0EFD}" dt="2023-11-20T10:20:19.633" v="460" actId="26606"/>
          <ac:grpSpMkLst>
            <pc:docMk/>
            <pc:sldMk cId="592966440" sldId="276"/>
            <ac:grpSpMk id="14" creationId="{25EE5136-01F1-466C-962D-BA9B4C6757AA}"/>
          </ac:grpSpMkLst>
        </pc:grpChg>
        <pc:picChg chg="add">
          <ac:chgData name="Mads Malthe Rifbjerg Søvndal" userId="1b58d0a7-33ec-4aeb-9712-69ec82eb12ff" providerId="ADAL" clId="{3D3EE8BD-044C-E94C-A10B-E30535AF0EFD}" dt="2023-11-20T10:20:19.633" v="460" actId="26606"/>
          <ac:picMkLst>
            <pc:docMk/>
            <pc:sldMk cId="592966440" sldId="276"/>
            <ac:picMk id="7" creationId="{112DCF15-45A6-502F-7A66-262E8FF2AD99}"/>
          </ac:picMkLst>
        </pc:picChg>
      </pc:sldChg>
      <pc:sldChg chg="add">
        <pc:chgData name="Mads Malthe Rifbjerg Søvndal" userId="1b58d0a7-33ec-4aeb-9712-69ec82eb12ff" providerId="ADAL" clId="{3D3EE8BD-044C-E94C-A10B-E30535AF0EFD}" dt="2023-11-20T10:29:58.748" v="464"/>
        <pc:sldMkLst>
          <pc:docMk/>
          <pc:sldMk cId="3397679294" sldId="284"/>
        </pc:sldMkLst>
      </pc:sldChg>
    </pc:docChg>
  </pc:docChgLst>
  <pc:docChgLst>
    <pc:chgData name="Mads Malthe Rifbjerg Søvndal" userId="1b58d0a7-33ec-4aeb-9712-69ec82eb12ff" providerId="ADAL" clId="{B9429630-A230-A547-8113-7D57D3365E9C}"/>
    <pc:docChg chg="custSel modSld sldOrd">
      <pc:chgData name="Mads Malthe Rifbjerg Søvndal" userId="1b58d0a7-33ec-4aeb-9712-69ec82eb12ff" providerId="ADAL" clId="{B9429630-A230-A547-8113-7D57D3365E9C}" dt="2023-11-02T10:07:54.732" v="1" actId="20578"/>
      <pc:docMkLst>
        <pc:docMk/>
      </pc:docMkLst>
      <pc:sldChg chg="ord">
        <pc:chgData name="Mads Malthe Rifbjerg Søvndal" userId="1b58d0a7-33ec-4aeb-9712-69ec82eb12ff" providerId="ADAL" clId="{B9429630-A230-A547-8113-7D57D3365E9C}" dt="2023-11-02T10:07:54.732" v="1" actId="20578"/>
        <pc:sldMkLst>
          <pc:docMk/>
          <pc:sldMk cId="1690956813" sldId="268"/>
        </pc:sldMkLst>
      </pc:sldChg>
      <pc:sldChg chg="addSp modSp mod setBg">
        <pc:chgData name="Mads Malthe Rifbjerg Søvndal" userId="1b58d0a7-33ec-4aeb-9712-69ec82eb12ff" providerId="ADAL" clId="{B9429630-A230-A547-8113-7D57D3365E9C}" dt="2023-11-02T09:54:03.069" v="0" actId="26606"/>
        <pc:sldMkLst>
          <pc:docMk/>
          <pc:sldMk cId="1367808041" sldId="269"/>
        </pc:sldMkLst>
        <pc:spChg chg="mod">
          <ac:chgData name="Mads Malthe Rifbjerg Søvndal" userId="1b58d0a7-33ec-4aeb-9712-69ec82eb12ff" providerId="ADAL" clId="{B9429630-A230-A547-8113-7D57D3365E9C}" dt="2023-11-02T09:54:03.069" v="0" actId="26606"/>
          <ac:spMkLst>
            <pc:docMk/>
            <pc:sldMk cId="1367808041" sldId="269"/>
            <ac:spMk id="2" creationId="{7E27FAEC-5B52-D61D-6E1F-D79653A65986}"/>
          </ac:spMkLst>
        </pc:spChg>
        <pc:spChg chg="mod">
          <ac:chgData name="Mads Malthe Rifbjerg Søvndal" userId="1b58d0a7-33ec-4aeb-9712-69ec82eb12ff" providerId="ADAL" clId="{B9429630-A230-A547-8113-7D57D3365E9C}" dt="2023-11-02T09:54:03.069" v="0" actId="26606"/>
          <ac:spMkLst>
            <pc:docMk/>
            <pc:sldMk cId="1367808041" sldId="269"/>
            <ac:spMk id="3" creationId="{274F8292-DE96-E8BF-BA03-7302E15E65DD}"/>
          </ac:spMkLst>
        </pc:spChg>
        <pc:grpChg chg="add">
          <ac:chgData name="Mads Malthe Rifbjerg Søvndal" userId="1b58d0a7-33ec-4aeb-9712-69ec82eb12ff" providerId="ADAL" clId="{B9429630-A230-A547-8113-7D57D3365E9C}" dt="2023-11-02T09:54:03.069" v="0" actId="26606"/>
          <ac:grpSpMkLst>
            <pc:docMk/>
            <pc:sldMk cId="1367808041" sldId="269"/>
            <ac:grpSpMk id="9" creationId="{5EFBDE31-BB3E-6CFC-23CD-B5976DA38438}"/>
          </ac:grpSpMkLst>
        </pc:grpChg>
        <pc:picChg chg="add">
          <ac:chgData name="Mads Malthe Rifbjerg Søvndal" userId="1b58d0a7-33ec-4aeb-9712-69ec82eb12ff" providerId="ADAL" clId="{B9429630-A230-A547-8113-7D57D3365E9C}" dt="2023-11-02T09:54:03.069" v="0" actId="26606"/>
          <ac:picMkLst>
            <pc:docMk/>
            <pc:sldMk cId="1367808041" sldId="269"/>
            <ac:picMk id="5" creationId="{16225945-E138-17F9-FD59-1EE2827CBF44}"/>
          </ac:picMkLst>
        </pc:picChg>
      </pc:sldChg>
    </pc:docChg>
  </pc:docChgLst>
  <pc:docChgLst>
    <pc:chgData name="Mads Malthe Rifbjerg Søvndal" userId="1b58d0a7-33ec-4aeb-9712-69ec82eb12ff" providerId="ADAL" clId="{080590AE-8824-D84A-A43F-95A2C9881B5D}"/>
    <pc:docChg chg="undo custSel addSld delSld modSld delMainMaster">
      <pc:chgData name="Mads Malthe Rifbjerg Søvndal" userId="1b58d0a7-33ec-4aeb-9712-69ec82eb12ff" providerId="ADAL" clId="{080590AE-8824-D84A-A43F-95A2C9881B5D}" dt="2023-11-23T07:07:10.724" v="677" actId="26606"/>
      <pc:docMkLst>
        <pc:docMk/>
      </pc:docMkLst>
      <pc:sldChg chg="add setBg modNotes modNotesTx">
        <pc:chgData name="Mads Malthe Rifbjerg Søvndal" userId="1b58d0a7-33ec-4aeb-9712-69ec82eb12ff" providerId="ADAL" clId="{080590AE-8824-D84A-A43F-95A2C9881B5D}" dt="2023-11-23T07:03:25.179" v="414" actId="20577"/>
        <pc:sldMkLst>
          <pc:docMk/>
          <pc:sldMk cId="0" sldId="256"/>
        </pc:sldMkLst>
      </pc:sldChg>
      <pc:sldChg chg="add setBg modNotes">
        <pc:chgData name="Mads Malthe Rifbjerg Søvndal" userId="1b58d0a7-33ec-4aeb-9712-69ec82eb12ff" providerId="ADAL" clId="{080590AE-8824-D84A-A43F-95A2C9881B5D}" dt="2023-11-23T06:55:09.479" v="244"/>
        <pc:sldMkLst>
          <pc:docMk/>
          <pc:sldMk cId="0" sldId="257"/>
        </pc:sldMkLst>
      </pc:sldChg>
      <pc:sldChg chg="add setBg modNotes">
        <pc:chgData name="Mads Malthe Rifbjerg Søvndal" userId="1b58d0a7-33ec-4aeb-9712-69ec82eb12ff" providerId="ADAL" clId="{080590AE-8824-D84A-A43F-95A2C9881B5D}" dt="2023-11-23T06:55:09.479" v="244"/>
        <pc:sldMkLst>
          <pc:docMk/>
          <pc:sldMk cId="0" sldId="258"/>
        </pc:sldMkLst>
      </pc:sldChg>
      <pc:sldChg chg="add setBg modNotes">
        <pc:chgData name="Mads Malthe Rifbjerg Søvndal" userId="1b58d0a7-33ec-4aeb-9712-69ec82eb12ff" providerId="ADAL" clId="{080590AE-8824-D84A-A43F-95A2C9881B5D}" dt="2023-11-23T06:55:09.479" v="244"/>
        <pc:sldMkLst>
          <pc:docMk/>
          <pc:sldMk cId="0" sldId="259"/>
        </pc:sldMkLst>
      </pc:sldChg>
      <pc:sldChg chg="add setBg modNotes">
        <pc:chgData name="Mads Malthe Rifbjerg Søvndal" userId="1b58d0a7-33ec-4aeb-9712-69ec82eb12ff" providerId="ADAL" clId="{080590AE-8824-D84A-A43F-95A2C9881B5D}" dt="2023-11-23T06:55:09.479" v="244"/>
        <pc:sldMkLst>
          <pc:docMk/>
          <pc:sldMk cId="0" sldId="260"/>
        </pc:sldMkLst>
      </pc:sldChg>
      <pc:sldChg chg="add setBg modNotes">
        <pc:chgData name="Mads Malthe Rifbjerg Søvndal" userId="1b58d0a7-33ec-4aeb-9712-69ec82eb12ff" providerId="ADAL" clId="{080590AE-8824-D84A-A43F-95A2C9881B5D}" dt="2023-11-23T06:55:09.479" v="244"/>
        <pc:sldMkLst>
          <pc:docMk/>
          <pc:sldMk cId="0" sldId="261"/>
        </pc:sldMkLst>
      </pc:sldChg>
      <pc:sldChg chg="add del setBg modNotes">
        <pc:chgData name="Mads Malthe Rifbjerg Søvndal" userId="1b58d0a7-33ec-4aeb-9712-69ec82eb12ff" providerId="ADAL" clId="{080590AE-8824-D84A-A43F-95A2C9881B5D}" dt="2023-11-23T06:55:53.480" v="248" actId="2696"/>
        <pc:sldMkLst>
          <pc:docMk/>
          <pc:sldMk cId="0" sldId="262"/>
        </pc:sldMkLst>
      </pc:sldChg>
      <pc:sldChg chg="add del setBg modNotes">
        <pc:chgData name="Mads Malthe Rifbjerg Søvndal" userId="1b58d0a7-33ec-4aeb-9712-69ec82eb12ff" providerId="ADAL" clId="{080590AE-8824-D84A-A43F-95A2C9881B5D}" dt="2023-11-23T06:55:53.476" v="247" actId="2696"/>
        <pc:sldMkLst>
          <pc:docMk/>
          <pc:sldMk cId="0" sldId="263"/>
        </pc:sldMkLst>
      </pc:sldChg>
      <pc:sldChg chg="add del setBg modNotes">
        <pc:chgData name="Mads Malthe Rifbjerg Søvndal" userId="1b58d0a7-33ec-4aeb-9712-69ec82eb12ff" providerId="ADAL" clId="{080590AE-8824-D84A-A43F-95A2C9881B5D}" dt="2023-11-23T06:55:53.473" v="246" actId="2696"/>
        <pc:sldMkLst>
          <pc:docMk/>
          <pc:sldMk cId="0" sldId="264"/>
        </pc:sldMkLst>
      </pc:sldChg>
      <pc:sldChg chg="add del setBg modNotes">
        <pc:chgData name="Mads Malthe Rifbjerg Søvndal" userId="1b58d0a7-33ec-4aeb-9712-69ec82eb12ff" providerId="ADAL" clId="{080590AE-8824-D84A-A43F-95A2C9881B5D}" dt="2023-11-23T06:55:53.464" v="245" actId="2696"/>
        <pc:sldMkLst>
          <pc:docMk/>
          <pc:sldMk cId="0" sldId="265"/>
        </pc:sldMkLst>
      </pc:sldChg>
      <pc:sldChg chg="add setBg modNotes">
        <pc:chgData name="Mads Malthe Rifbjerg Søvndal" userId="1b58d0a7-33ec-4aeb-9712-69ec82eb12ff" providerId="ADAL" clId="{080590AE-8824-D84A-A43F-95A2C9881B5D}" dt="2023-11-23T06:55:09.479" v="244"/>
        <pc:sldMkLst>
          <pc:docMk/>
          <pc:sldMk cId="0" sldId="266"/>
        </pc:sldMkLst>
      </pc:sldChg>
      <pc:sldChg chg="del">
        <pc:chgData name="Mads Malthe Rifbjerg Søvndal" userId="1b58d0a7-33ec-4aeb-9712-69ec82eb12ff" providerId="ADAL" clId="{080590AE-8824-D84A-A43F-95A2C9881B5D}" dt="2023-11-22T10:36:29.958" v="226" actId="2696"/>
        <pc:sldMkLst>
          <pc:docMk/>
          <pc:sldMk cId="1947539446" sldId="266"/>
        </pc:sldMkLst>
      </pc:sldChg>
      <pc:sldChg chg="del">
        <pc:chgData name="Mads Malthe Rifbjerg Søvndal" userId="1b58d0a7-33ec-4aeb-9712-69ec82eb12ff" providerId="ADAL" clId="{080590AE-8824-D84A-A43F-95A2C9881B5D}" dt="2023-11-22T10:36:29.510" v="225" actId="2696"/>
        <pc:sldMkLst>
          <pc:docMk/>
          <pc:sldMk cId="1367808041" sldId="269"/>
        </pc:sldMkLst>
      </pc:sldChg>
      <pc:sldChg chg="del">
        <pc:chgData name="Mads Malthe Rifbjerg Søvndal" userId="1b58d0a7-33ec-4aeb-9712-69ec82eb12ff" providerId="ADAL" clId="{080590AE-8824-D84A-A43F-95A2C9881B5D}" dt="2023-11-22T10:36:32.068" v="243" actId="2696"/>
        <pc:sldMkLst>
          <pc:docMk/>
          <pc:sldMk cId="1663969253" sldId="270"/>
        </pc:sldMkLst>
      </pc:sldChg>
      <pc:sldChg chg="del">
        <pc:chgData name="Mads Malthe Rifbjerg Søvndal" userId="1b58d0a7-33ec-4aeb-9712-69ec82eb12ff" providerId="ADAL" clId="{080590AE-8824-D84A-A43F-95A2C9881B5D}" dt="2023-11-22T10:36:30.362" v="227" actId="2696"/>
        <pc:sldMkLst>
          <pc:docMk/>
          <pc:sldMk cId="3812221928" sldId="271"/>
        </pc:sldMkLst>
      </pc:sldChg>
      <pc:sldChg chg="del">
        <pc:chgData name="Mads Malthe Rifbjerg Søvndal" userId="1b58d0a7-33ec-4aeb-9712-69ec82eb12ff" providerId="ADAL" clId="{080590AE-8824-D84A-A43F-95A2C9881B5D}" dt="2023-11-22T10:36:30.812" v="228" actId="2696"/>
        <pc:sldMkLst>
          <pc:docMk/>
          <pc:sldMk cId="1592482618" sldId="272"/>
        </pc:sldMkLst>
      </pc:sldChg>
      <pc:sldChg chg="modSp mod">
        <pc:chgData name="Mads Malthe Rifbjerg Søvndal" userId="1b58d0a7-33ec-4aeb-9712-69ec82eb12ff" providerId="ADAL" clId="{080590AE-8824-D84A-A43F-95A2C9881B5D}" dt="2023-11-23T07:04:43.899" v="417" actId="20577"/>
        <pc:sldMkLst>
          <pc:docMk/>
          <pc:sldMk cId="3424942676" sldId="273"/>
        </pc:sldMkLst>
        <pc:spChg chg="mod">
          <ac:chgData name="Mads Malthe Rifbjerg Søvndal" userId="1b58d0a7-33ec-4aeb-9712-69ec82eb12ff" providerId="ADAL" clId="{080590AE-8824-D84A-A43F-95A2C9881B5D}" dt="2023-11-23T07:04:43.899" v="417" actId="20577"/>
          <ac:spMkLst>
            <pc:docMk/>
            <pc:sldMk cId="3424942676" sldId="273"/>
            <ac:spMk id="2" creationId="{00000000-0000-0000-0000-000000000000}"/>
          </ac:spMkLst>
        </pc:spChg>
      </pc:sldChg>
      <pc:sldChg chg="del">
        <pc:chgData name="Mads Malthe Rifbjerg Søvndal" userId="1b58d0a7-33ec-4aeb-9712-69ec82eb12ff" providerId="ADAL" clId="{080590AE-8824-D84A-A43F-95A2C9881B5D}" dt="2023-11-22T10:36:31.555" v="231" actId="2696"/>
        <pc:sldMkLst>
          <pc:docMk/>
          <pc:sldMk cId="3352077379" sldId="274"/>
        </pc:sldMkLst>
      </pc:sldChg>
      <pc:sldChg chg="del">
        <pc:chgData name="Mads Malthe Rifbjerg Søvndal" userId="1b58d0a7-33ec-4aeb-9712-69ec82eb12ff" providerId="ADAL" clId="{080590AE-8824-D84A-A43F-95A2C9881B5D}" dt="2023-11-22T10:36:31.145" v="229" actId="2696"/>
        <pc:sldMkLst>
          <pc:docMk/>
          <pc:sldMk cId="3511788482" sldId="275"/>
        </pc:sldMkLst>
      </pc:sldChg>
      <pc:sldChg chg="del">
        <pc:chgData name="Mads Malthe Rifbjerg Søvndal" userId="1b58d0a7-33ec-4aeb-9712-69ec82eb12ff" providerId="ADAL" clId="{080590AE-8824-D84A-A43F-95A2C9881B5D}" dt="2023-11-22T10:36:27.998" v="224" actId="2696"/>
        <pc:sldMkLst>
          <pc:docMk/>
          <pc:sldMk cId="592966440" sldId="276"/>
        </pc:sldMkLst>
      </pc:sldChg>
      <pc:sldChg chg="del">
        <pc:chgData name="Mads Malthe Rifbjerg Søvndal" userId="1b58d0a7-33ec-4aeb-9712-69ec82eb12ff" providerId="ADAL" clId="{080590AE-8824-D84A-A43F-95A2C9881B5D}" dt="2023-11-23T06:55:58.831" v="249" actId="2696"/>
        <pc:sldMkLst>
          <pc:docMk/>
          <pc:sldMk cId="3397679294" sldId="284"/>
        </pc:sldMkLst>
      </pc:sldChg>
      <pc:sldChg chg="addSp modSp new mod setBg">
        <pc:chgData name="Mads Malthe Rifbjerg Søvndal" userId="1b58d0a7-33ec-4aeb-9712-69ec82eb12ff" providerId="ADAL" clId="{080590AE-8824-D84A-A43F-95A2C9881B5D}" dt="2023-11-22T10:21:50.180" v="66" actId="14100"/>
        <pc:sldMkLst>
          <pc:docMk/>
          <pc:sldMk cId="3637666718" sldId="285"/>
        </pc:sldMkLst>
        <pc:spChg chg="mod">
          <ac:chgData name="Mads Malthe Rifbjerg Søvndal" userId="1b58d0a7-33ec-4aeb-9712-69ec82eb12ff" providerId="ADAL" clId="{080590AE-8824-D84A-A43F-95A2C9881B5D}" dt="2023-11-22T10:21:43.364" v="65" actId="26606"/>
          <ac:spMkLst>
            <pc:docMk/>
            <pc:sldMk cId="3637666718" sldId="285"/>
            <ac:spMk id="2" creationId="{EA680379-B1BE-5779-4036-AF8ED6B10988}"/>
          </ac:spMkLst>
        </pc:spChg>
        <pc:spChg chg="mod ord">
          <ac:chgData name="Mads Malthe Rifbjerg Søvndal" userId="1b58d0a7-33ec-4aeb-9712-69ec82eb12ff" providerId="ADAL" clId="{080590AE-8824-D84A-A43F-95A2C9881B5D}" dt="2023-11-22T10:21:50.180" v="66" actId="14100"/>
          <ac:spMkLst>
            <pc:docMk/>
            <pc:sldMk cId="3637666718" sldId="285"/>
            <ac:spMk id="3" creationId="{2492820C-A77A-E968-88DA-5D9D9ECA3FED}"/>
          </ac:spMkLst>
        </pc:spChg>
        <pc:spChg chg="add">
          <ac:chgData name="Mads Malthe Rifbjerg Søvndal" userId="1b58d0a7-33ec-4aeb-9712-69ec82eb12ff" providerId="ADAL" clId="{080590AE-8824-D84A-A43F-95A2C9881B5D}" dt="2023-11-22T10:21:43.364" v="65" actId="26606"/>
          <ac:spMkLst>
            <pc:docMk/>
            <pc:sldMk cId="3637666718" sldId="285"/>
            <ac:spMk id="10" creationId="{B1595A09-E336-4D1B-9B3A-06A2287A54E2}"/>
          </ac:spMkLst>
        </pc:spChg>
        <pc:spChg chg="add">
          <ac:chgData name="Mads Malthe Rifbjerg Søvndal" userId="1b58d0a7-33ec-4aeb-9712-69ec82eb12ff" providerId="ADAL" clId="{080590AE-8824-D84A-A43F-95A2C9881B5D}" dt="2023-11-22T10:21:43.364" v="65" actId="26606"/>
          <ac:spMkLst>
            <pc:docMk/>
            <pc:sldMk cId="3637666718" sldId="285"/>
            <ac:spMk id="12" creationId="{3540989C-C7B8-473B-BF87-6F2DA6A90006}"/>
          </ac:spMkLst>
        </pc:spChg>
        <pc:picChg chg="add mod">
          <ac:chgData name="Mads Malthe Rifbjerg Søvndal" userId="1b58d0a7-33ec-4aeb-9712-69ec82eb12ff" providerId="ADAL" clId="{080590AE-8824-D84A-A43F-95A2C9881B5D}" dt="2023-11-22T10:21:43.364" v="65" actId="26606"/>
          <ac:picMkLst>
            <pc:docMk/>
            <pc:sldMk cId="3637666718" sldId="285"/>
            <ac:picMk id="5" creationId="{B4C63E60-621E-2B49-6FEC-C840536C023C}"/>
          </ac:picMkLst>
        </pc:picChg>
      </pc:sldChg>
      <pc:sldChg chg="addSp delSp modSp new mod modAnim">
        <pc:chgData name="Mads Malthe Rifbjerg Søvndal" userId="1b58d0a7-33ec-4aeb-9712-69ec82eb12ff" providerId="ADAL" clId="{080590AE-8824-D84A-A43F-95A2C9881B5D}" dt="2023-11-22T10:24:29.802" v="223"/>
        <pc:sldMkLst>
          <pc:docMk/>
          <pc:sldMk cId="3201131726" sldId="286"/>
        </pc:sldMkLst>
        <pc:spChg chg="del">
          <ac:chgData name="Mads Malthe Rifbjerg Søvndal" userId="1b58d0a7-33ec-4aeb-9712-69ec82eb12ff" providerId="ADAL" clId="{080590AE-8824-D84A-A43F-95A2C9881B5D}" dt="2023-11-22T10:22:27.246" v="69" actId="478"/>
          <ac:spMkLst>
            <pc:docMk/>
            <pc:sldMk cId="3201131726" sldId="286"/>
            <ac:spMk id="2" creationId="{29EA51FC-5992-98AA-8C4A-0DB7B8289007}"/>
          </ac:spMkLst>
        </pc:spChg>
        <pc:spChg chg="del">
          <ac:chgData name="Mads Malthe Rifbjerg Søvndal" userId="1b58d0a7-33ec-4aeb-9712-69ec82eb12ff" providerId="ADAL" clId="{080590AE-8824-D84A-A43F-95A2C9881B5D}" dt="2023-11-22T10:22:22.398" v="67" actId="478"/>
          <ac:spMkLst>
            <pc:docMk/>
            <pc:sldMk cId="3201131726" sldId="286"/>
            <ac:spMk id="3" creationId="{8A5D23C9-F707-1241-1EC0-24BF969D20DF}"/>
          </ac:spMkLst>
        </pc:spChg>
        <pc:spChg chg="add mod">
          <ac:chgData name="Mads Malthe Rifbjerg Søvndal" userId="1b58d0a7-33ec-4aeb-9712-69ec82eb12ff" providerId="ADAL" clId="{080590AE-8824-D84A-A43F-95A2C9881B5D}" dt="2023-11-22T10:24:22.438" v="222" actId="14100"/>
          <ac:spMkLst>
            <pc:docMk/>
            <pc:sldMk cId="3201131726" sldId="286"/>
            <ac:spMk id="6" creationId="{F9B15527-8692-7E46-4C07-F0DD39358679}"/>
          </ac:spMkLst>
        </pc:spChg>
        <pc:picChg chg="add mod">
          <ac:chgData name="Mads Malthe Rifbjerg Søvndal" userId="1b58d0a7-33ec-4aeb-9712-69ec82eb12ff" providerId="ADAL" clId="{080590AE-8824-D84A-A43F-95A2C9881B5D}" dt="2023-11-22T10:22:47.614" v="70" actId="1076"/>
          <ac:picMkLst>
            <pc:docMk/>
            <pc:sldMk cId="3201131726" sldId="286"/>
            <ac:picMk id="5" creationId="{456A7019-56F9-3401-8450-82B189734554}"/>
          </ac:picMkLst>
        </pc:picChg>
      </pc:sldChg>
      <pc:sldChg chg="addSp delSp modSp new mod modAnim modNotesTx">
        <pc:chgData name="Mads Malthe Rifbjerg Søvndal" userId="1b58d0a7-33ec-4aeb-9712-69ec82eb12ff" providerId="ADAL" clId="{080590AE-8824-D84A-A43F-95A2C9881B5D}" dt="2023-11-23T07:02:49.817" v="377" actId="1076"/>
        <pc:sldMkLst>
          <pc:docMk/>
          <pc:sldMk cId="2513398994" sldId="287"/>
        </pc:sldMkLst>
        <pc:spChg chg="del">
          <ac:chgData name="Mads Malthe Rifbjerg Søvndal" userId="1b58d0a7-33ec-4aeb-9712-69ec82eb12ff" providerId="ADAL" clId="{080590AE-8824-D84A-A43F-95A2C9881B5D}" dt="2023-11-23T06:57:08.872" v="253" actId="478"/>
          <ac:spMkLst>
            <pc:docMk/>
            <pc:sldMk cId="2513398994" sldId="287"/>
            <ac:spMk id="2" creationId="{BC98A293-76DA-4410-14EE-1AFE63548B20}"/>
          </ac:spMkLst>
        </pc:spChg>
        <pc:spChg chg="del">
          <ac:chgData name="Mads Malthe Rifbjerg Søvndal" userId="1b58d0a7-33ec-4aeb-9712-69ec82eb12ff" providerId="ADAL" clId="{080590AE-8824-D84A-A43F-95A2C9881B5D}" dt="2023-11-23T06:56:39.077" v="251"/>
          <ac:spMkLst>
            <pc:docMk/>
            <pc:sldMk cId="2513398994" sldId="287"/>
            <ac:spMk id="3" creationId="{4C0C521F-E1A9-803E-D30A-971BEA3B6DC8}"/>
          </ac:spMkLst>
        </pc:spChg>
        <pc:picChg chg="add mod">
          <ac:chgData name="Mads Malthe Rifbjerg Søvndal" userId="1b58d0a7-33ec-4aeb-9712-69ec82eb12ff" providerId="ADAL" clId="{080590AE-8824-D84A-A43F-95A2C9881B5D}" dt="2023-11-23T06:59:44.685" v="321" actId="14100"/>
          <ac:picMkLst>
            <pc:docMk/>
            <pc:sldMk cId="2513398994" sldId="287"/>
            <ac:picMk id="5" creationId="{FEB71B36-3FB7-AFD7-ACD2-3131CE892EDD}"/>
          </ac:picMkLst>
        </pc:picChg>
        <pc:picChg chg="add mod">
          <ac:chgData name="Mads Malthe Rifbjerg Søvndal" userId="1b58d0a7-33ec-4aeb-9712-69ec82eb12ff" providerId="ADAL" clId="{080590AE-8824-D84A-A43F-95A2C9881B5D}" dt="2023-11-23T07:02:49.817" v="377" actId="1076"/>
          <ac:picMkLst>
            <pc:docMk/>
            <pc:sldMk cId="2513398994" sldId="287"/>
            <ac:picMk id="1026" creationId="{9652C5B7-C8A9-9ABD-042A-50F42D0B23F1}"/>
          </ac:picMkLst>
        </pc:picChg>
        <pc:picChg chg="add mod">
          <ac:chgData name="Mads Malthe Rifbjerg Søvndal" userId="1b58d0a7-33ec-4aeb-9712-69ec82eb12ff" providerId="ADAL" clId="{080590AE-8824-D84A-A43F-95A2C9881B5D}" dt="2023-11-23T06:59:32.083" v="314" actId="1076"/>
          <ac:picMkLst>
            <pc:docMk/>
            <pc:sldMk cId="2513398994" sldId="287"/>
            <ac:picMk id="1028" creationId="{9C9C009E-C5F8-17D0-EB20-F0F851FF7040}"/>
          </ac:picMkLst>
        </pc:picChg>
      </pc:sldChg>
      <pc:sldChg chg="addSp modSp new mod setBg modAnim">
        <pc:chgData name="Mads Malthe Rifbjerg Søvndal" userId="1b58d0a7-33ec-4aeb-9712-69ec82eb12ff" providerId="ADAL" clId="{080590AE-8824-D84A-A43F-95A2C9881B5D}" dt="2023-11-23T07:02:56.812" v="378" actId="26606"/>
        <pc:sldMkLst>
          <pc:docMk/>
          <pc:sldMk cId="1337850860" sldId="288"/>
        </pc:sldMkLst>
        <pc:spChg chg="mod">
          <ac:chgData name="Mads Malthe Rifbjerg Søvndal" userId="1b58d0a7-33ec-4aeb-9712-69ec82eb12ff" providerId="ADAL" clId="{080590AE-8824-D84A-A43F-95A2C9881B5D}" dt="2023-11-23T07:02:56.812" v="378" actId="26606"/>
          <ac:spMkLst>
            <pc:docMk/>
            <pc:sldMk cId="1337850860" sldId="288"/>
            <ac:spMk id="2" creationId="{30DC8876-AC03-B9AE-9B2E-52FD65F9E1B1}"/>
          </ac:spMkLst>
        </pc:spChg>
        <pc:spChg chg="mod">
          <ac:chgData name="Mads Malthe Rifbjerg Søvndal" userId="1b58d0a7-33ec-4aeb-9712-69ec82eb12ff" providerId="ADAL" clId="{080590AE-8824-D84A-A43F-95A2C9881B5D}" dt="2023-11-23T07:02:56.812" v="378" actId="26606"/>
          <ac:spMkLst>
            <pc:docMk/>
            <pc:sldMk cId="1337850860" sldId="288"/>
            <ac:spMk id="3" creationId="{7AE392A0-2215-AB30-6952-11FB096E4A76}"/>
          </ac:spMkLst>
        </pc:spChg>
        <pc:spChg chg="add">
          <ac:chgData name="Mads Malthe Rifbjerg Søvndal" userId="1b58d0a7-33ec-4aeb-9712-69ec82eb12ff" providerId="ADAL" clId="{080590AE-8824-D84A-A43F-95A2C9881B5D}" dt="2023-11-23T07:02:56.812" v="378" actId="26606"/>
          <ac:spMkLst>
            <pc:docMk/>
            <pc:sldMk cId="1337850860" sldId="288"/>
            <ac:spMk id="9" creationId="{F13C74B1-5B17-4795-BED0-7140497B445A}"/>
          </ac:spMkLst>
        </pc:spChg>
        <pc:spChg chg="add">
          <ac:chgData name="Mads Malthe Rifbjerg Søvndal" userId="1b58d0a7-33ec-4aeb-9712-69ec82eb12ff" providerId="ADAL" clId="{080590AE-8824-D84A-A43F-95A2C9881B5D}" dt="2023-11-23T07:02:56.812" v="378" actId="26606"/>
          <ac:spMkLst>
            <pc:docMk/>
            <pc:sldMk cId="1337850860" sldId="288"/>
            <ac:spMk id="11" creationId="{D4974D33-8DC5-464E-8C6D-BE58F0669C17}"/>
          </ac:spMkLst>
        </pc:spChg>
        <pc:picChg chg="add mod">
          <ac:chgData name="Mads Malthe Rifbjerg Søvndal" userId="1b58d0a7-33ec-4aeb-9712-69ec82eb12ff" providerId="ADAL" clId="{080590AE-8824-D84A-A43F-95A2C9881B5D}" dt="2023-11-23T07:02:56.812" v="378" actId="26606"/>
          <ac:picMkLst>
            <pc:docMk/>
            <pc:sldMk cId="1337850860" sldId="288"/>
            <ac:picMk id="4" creationId="{39F83C62-1335-F2FE-34ED-F339FB5E7077}"/>
          </ac:picMkLst>
        </pc:picChg>
      </pc:sldChg>
      <pc:sldChg chg="addSp delSp modSp new mod setBg">
        <pc:chgData name="Mads Malthe Rifbjerg Søvndal" userId="1b58d0a7-33ec-4aeb-9712-69ec82eb12ff" providerId="ADAL" clId="{080590AE-8824-D84A-A43F-95A2C9881B5D}" dt="2023-11-23T07:07:10.724" v="677" actId="26606"/>
        <pc:sldMkLst>
          <pc:docMk/>
          <pc:sldMk cId="3263203830" sldId="289"/>
        </pc:sldMkLst>
        <pc:spChg chg="mod">
          <ac:chgData name="Mads Malthe Rifbjerg Søvndal" userId="1b58d0a7-33ec-4aeb-9712-69ec82eb12ff" providerId="ADAL" clId="{080590AE-8824-D84A-A43F-95A2C9881B5D}" dt="2023-11-23T07:07:10.594" v="676" actId="26606"/>
          <ac:spMkLst>
            <pc:docMk/>
            <pc:sldMk cId="3263203830" sldId="289"/>
            <ac:spMk id="2" creationId="{2A1EB3A3-B48B-A55D-687F-66873A9C1938}"/>
          </ac:spMkLst>
        </pc:spChg>
        <pc:spChg chg="del mod">
          <ac:chgData name="Mads Malthe Rifbjerg Søvndal" userId="1b58d0a7-33ec-4aeb-9712-69ec82eb12ff" providerId="ADAL" clId="{080590AE-8824-D84A-A43F-95A2C9881B5D}" dt="2023-11-23T07:07:10.724" v="677" actId="26606"/>
          <ac:spMkLst>
            <pc:docMk/>
            <pc:sldMk cId="3263203830" sldId="289"/>
            <ac:spMk id="3" creationId="{7B4AA45D-43B6-50D8-4F1D-F36395F24FE6}"/>
          </ac:spMkLst>
        </pc:spChg>
        <pc:spChg chg="add del">
          <ac:chgData name="Mads Malthe Rifbjerg Søvndal" userId="1b58d0a7-33ec-4aeb-9712-69ec82eb12ff" providerId="ADAL" clId="{080590AE-8824-D84A-A43F-95A2C9881B5D}" dt="2023-11-23T07:07:10.594" v="676" actId="26606"/>
          <ac:spMkLst>
            <pc:docMk/>
            <pc:sldMk cId="3263203830" sldId="289"/>
            <ac:spMk id="10" creationId="{EDDBB197-D710-4A4F-A9CA-FD2177498BE8}"/>
          </ac:spMkLst>
        </pc:spChg>
        <pc:spChg chg="add del">
          <ac:chgData name="Mads Malthe Rifbjerg Søvndal" userId="1b58d0a7-33ec-4aeb-9712-69ec82eb12ff" providerId="ADAL" clId="{080590AE-8824-D84A-A43F-95A2C9881B5D}" dt="2023-11-23T07:07:10.594" v="676" actId="26606"/>
          <ac:spMkLst>
            <pc:docMk/>
            <pc:sldMk cId="3263203830" sldId="289"/>
            <ac:spMk id="12" creationId="{975D1CFA-2CDB-4B64-BD9F-85744E8DA12F}"/>
          </ac:spMkLst>
        </pc:spChg>
        <pc:grpChg chg="add del">
          <ac:chgData name="Mads Malthe Rifbjerg Søvndal" userId="1b58d0a7-33ec-4aeb-9712-69ec82eb12ff" providerId="ADAL" clId="{080590AE-8824-D84A-A43F-95A2C9881B5D}" dt="2023-11-23T07:07:10.594" v="676" actId="26606"/>
          <ac:grpSpMkLst>
            <pc:docMk/>
            <pc:sldMk cId="3263203830" sldId="289"/>
            <ac:grpSpMk id="14" creationId="{25EE5136-01F1-466C-962D-BA9B4C6757AA}"/>
          </ac:grpSpMkLst>
        </pc:grpChg>
        <pc:graphicFrameChg chg="add">
          <ac:chgData name="Mads Malthe Rifbjerg Søvndal" userId="1b58d0a7-33ec-4aeb-9712-69ec82eb12ff" providerId="ADAL" clId="{080590AE-8824-D84A-A43F-95A2C9881B5D}" dt="2023-11-23T07:07:10.724" v="677" actId="26606"/>
          <ac:graphicFrameMkLst>
            <pc:docMk/>
            <pc:sldMk cId="3263203830" sldId="289"/>
            <ac:graphicFrameMk id="5" creationId="{2AF825C9-F4FA-D8F4-7B8D-1B463E6A9B90}"/>
          </ac:graphicFrameMkLst>
        </pc:graphicFrameChg>
        <pc:picChg chg="add del">
          <ac:chgData name="Mads Malthe Rifbjerg Søvndal" userId="1b58d0a7-33ec-4aeb-9712-69ec82eb12ff" providerId="ADAL" clId="{080590AE-8824-D84A-A43F-95A2C9881B5D}" dt="2023-11-23T07:07:10.594" v="676" actId="26606"/>
          <ac:picMkLst>
            <pc:docMk/>
            <pc:sldMk cId="3263203830" sldId="289"/>
            <ac:picMk id="7" creationId="{B9F90BA3-5E32-BC9E-351B-C7A65C1855FE}"/>
          </ac:picMkLst>
        </pc:picChg>
      </pc:sldChg>
      <pc:sldMasterChg chg="del delSldLayout">
        <pc:chgData name="Mads Malthe Rifbjerg Søvndal" userId="1b58d0a7-33ec-4aeb-9712-69ec82eb12ff" providerId="ADAL" clId="{080590AE-8824-D84A-A43F-95A2C9881B5D}" dt="2023-11-22T10:36:31.579" v="242" actId="2696"/>
        <pc:sldMasterMkLst>
          <pc:docMk/>
          <pc:sldMasterMk cId="353460202" sldId="2147483660"/>
        </pc:sldMasterMkLst>
        <pc:sldLayoutChg chg="del">
          <pc:chgData name="Mads Malthe Rifbjerg Søvndal" userId="1b58d0a7-33ec-4aeb-9712-69ec82eb12ff" providerId="ADAL" clId="{080590AE-8824-D84A-A43F-95A2C9881B5D}" dt="2023-11-22T10:36:31.557" v="232" actId="2696"/>
          <pc:sldLayoutMkLst>
            <pc:docMk/>
            <pc:sldMasterMk cId="353460202" sldId="2147483660"/>
            <pc:sldLayoutMk cId="55366935" sldId="2147483661"/>
          </pc:sldLayoutMkLst>
        </pc:sldLayoutChg>
        <pc:sldLayoutChg chg="del">
          <pc:chgData name="Mads Malthe Rifbjerg Søvndal" userId="1b58d0a7-33ec-4aeb-9712-69ec82eb12ff" providerId="ADAL" clId="{080590AE-8824-D84A-A43F-95A2C9881B5D}" dt="2023-11-22T10:36:31.559" v="233" actId="2696"/>
          <pc:sldLayoutMkLst>
            <pc:docMk/>
            <pc:sldMasterMk cId="353460202" sldId="2147483660"/>
            <pc:sldLayoutMk cId="339277634" sldId="2147483662"/>
          </pc:sldLayoutMkLst>
        </pc:sldLayoutChg>
        <pc:sldLayoutChg chg="del">
          <pc:chgData name="Mads Malthe Rifbjerg Søvndal" userId="1b58d0a7-33ec-4aeb-9712-69ec82eb12ff" providerId="ADAL" clId="{080590AE-8824-D84A-A43F-95A2C9881B5D}" dt="2023-11-22T10:36:31.562" v="234" actId="2696"/>
          <pc:sldLayoutMkLst>
            <pc:docMk/>
            <pc:sldMasterMk cId="353460202" sldId="2147483660"/>
            <pc:sldLayoutMk cId="3797269647" sldId="2147483663"/>
          </pc:sldLayoutMkLst>
        </pc:sldLayoutChg>
        <pc:sldLayoutChg chg="del">
          <pc:chgData name="Mads Malthe Rifbjerg Søvndal" userId="1b58d0a7-33ec-4aeb-9712-69ec82eb12ff" providerId="ADAL" clId="{080590AE-8824-D84A-A43F-95A2C9881B5D}" dt="2023-11-22T10:36:31.564" v="235" actId="2696"/>
          <pc:sldLayoutMkLst>
            <pc:docMk/>
            <pc:sldMasterMk cId="353460202" sldId="2147483660"/>
            <pc:sldLayoutMk cId="2853832440" sldId="2147483664"/>
          </pc:sldLayoutMkLst>
        </pc:sldLayoutChg>
        <pc:sldLayoutChg chg="del">
          <pc:chgData name="Mads Malthe Rifbjerg Søvndal" userId="1b58d0a7-33ec-4aeb-9712-69ec82eb12ff" providerId="ADAL" clId="{080590AE-8824-D84A-A43F-95A2C9881B5D}" dt="2023-11-22T10:36:31.566" v="236" actId="2696"/>
          <pc:sldLayoutMkLst>
            <pc:docMk/>
            <pc:sldMasterMk cId="353460202" sldId="2147483660"/>
            <pc:sldLayoutMk cId="3249145968" sldId="2147483665"/>
          </pc:sldLayoutMkLst>
        </pc:sldLayoutChg>
        <pc:sldLayoutChg chg="del">
          <pc:chgData name="Mads Malthe Rifbjerg Søvndal" userId="1b58d0a7-33ec-4aeb-9712-69ec82eb12ff" providerId="ADAL" clId="{080590AE-8824-D84A-A43F-95A2C9881B5D}" dt="2023-11-22T10:36:31.568" v="237" actId="2696"/>
          <pc:sldLayoutMkLst>
            <pc:docMk/>
            <pc:sldMasterMk cId="353460202" sldId="2147483660"/>
            <pc:sldLayoutMk cId="2362847483" sldId="2147483666"/>
          </pc:sldLayoutMkLst>
        </pc:sldLayoutChg>
        <pc:sldLayoutChg chg="del">
          <pc:chgData name="Mads Malthe Rifbjerg Søvndal" userId="1b58d0a7-33ec-4aeb-9712-69ec82eb12ff" providerId="ADAL" clId="{080590AE-8824-D84A-A43F-95A2C9881B5D}" dt="2023-11-22T10:36:31.570" v="238" actId="2696"/>
          <pc:sldLayoutMkLst>
            <pc:docMk/>
            <pc:sldMasterMk cId="353460202" sldId="2147483660"/>
            <pc:sldLayoutMk cId="2662857121" sldId="2147483667"/>
          </pc:sldLayoutMkLst>
        </pc:sldLayoutChg>
        <pc:sldLayoutChg chg="del">
          <pc:chgData name="Mads Malthe Rifbjerg Søvndal" userId="1b58d0a7-33ec-4aeb-9712-69ec82eb12ff" providerId="ADAL" clId="{080590AE-8824-D84A-A43F-95A2C9881B5D}" dt="2023-11-22T10:36:31.572" v="239" actId="2696"/>
          <pc:sldLayoutMkLst>
            <pc:docMk/>
            <pc:sldMasterMk cId="353460202" sldId="2147483660"/>
            <pc:sldLayoutMk cId="1462470" sldId="2147483668"/>
          </pc:sldLayoutMkLst>
        </pc:sldLayoutChg>
        <pc:sldLayoutChg chg="del">
          <pc:chgData name="Mads Malthe Rifbjerg Søvndal" userId="1b58d0a7-33ec-4aeb-9712-69ec82eb12ff" providerId="ADAL" clId="{080590AE-8824-D84A-A43F-95A2C9881B5D}" dt="2023-11-22T10:36:31.574" v="240" actId="2696"/>
          <pc:sldLayoutMkLst>
            <pc:docMk/>
            <pc:sldMasterMk cId="353460202" sldId="2147483660"/>
            <pc:sldLayoutMk cId="2617166871" sldId="2147483669"/>
          </pc:sldLayoutMkLst>
        </pc:sldLayoutChg>
        <pc:sldLayoutChg chg="del">
          <pc:chgData name="Mads Malthe Rifbjerg Søvndal" userId="1b58d0a7-33ec-4aeb-9712-69ec82eb12ff" providerId="ADAL" clId="{080590AE-8824-D84A-A43F-95A2C9881B5D}" dt="2023-11-22T10:36:31.576" v="241" actId="2696"/>
          <pc:sldLayoutMkLst>
            <pc:docMk/>
            <pc:sldMasterMk cId="353460202" sldId="2147483660"/>
            <pc:sldLayoutMk cId="2118240676" sldId="2147483670"/>
          </pc:sldLayoutMkLst>
        </pc:sldLayoutChg>
        <pc:sldLayoutChg chg="del">
          <pc:chgData name="Mads Malthe Rifbjerg Søvndal" userId="1b58d0a7-33ec-4aeb-9712-69ec82eb12ff" providerId="ADAL" clId="{080590AE-8824-D84A-A43F-95A2C9881B5D}" dt="2023-11-22T10:36:31.150" v="230" actId="2696"/>
          <pc:sldLayoutMkLst>
            <pc:docMk/>
            <pc:sldMasterMk cId="353460202" sldId="2147483660"/>
            <pc:sldLayoutMk cId="2549583117" sldId="2147483683"/>
          </pc:sldLayoutMkLst>
        </pc:sldLayoutChg>
      </pc:sldMasterChg>
    </pc:docChg>
  </pc:docChgLst>
  <pc:docChgLst>
    <pc:chgData name="Mads Malthe Rifbjerg Søvndal" userId="1b58d0a7-33ec-4aeb-9712-69ec82eb12ff" providerId="ADAL" clId="{FC057CDD-96E4-5846-A3C1-368B5EE7198E}"/>
    <pc:docChg chg="custSel addSld modSld sldOrd">
      <pc:chgData name="Mads Malthe Rifbjerg Søvndal" userId="1b58d0a7-33ec-4aeb-9712-69ec82eb12ff" providerId="ADAL" clId="{FC057CDD-96E4-5846-A3C1-368B5EE7198E}" dt="2023-09-14T12:36:44.556" v="134"/>
      <pc:docMkLst>
        <pc:docMk/>
      </pc:docMkLst>
      <pc:sldChg chg="modNotesTx">
        <pc:chgData name="Mads Malthe Rifbjerg Søvndal" userId="1b58d0a7-33ec-4aeb-9712-69ec82eb12ff" providerId="ADAL" clId="{FC057CDD-96E4-5846-A3C1-368B5EE7198E}" dt="2023-09-14T11:10:31.220" v="52" actId="20577"/>
        <pc:sldMkLst>
          <pc:docMk/>
          <pc:sldMk cId="2478461320" sldId="257"/>
        </pc:sldMkLst>
      </pc:sldChg>
      <pc:sldChg chg="modNotesTx">
        <pc:chgData name="Mads Malthe Rifbjerg Søvndal" userId="1b58d0a7-33ec-4aeb-9712-69ec82eb12ff" providerId="ADAL" clId="{FC057CDD-96E4-5846-A3C1-368B5EE7198E}" dt="2023-09-14T11:10:35.580" v="63" actId="20577"/>
        <pc:sldMkLst>
          <pc:docMk/>
          <pc:sldMk cId="4277142530" sldId="258"/>
        </pc:sldMkLst>
      </pc:sldChg>
      <pc:sldChg chg="modNotesTx">
        <pc:chgData name="Mads Malthe Rifbjerg Søvndal" userId="1b58d0a7-33ec-4aeb-9712-69ec82eb12ff" providerId="ADAL" clId="{FC057CDD-96E4-5846-A3C1-368B5EE7198E}" dt="2023-09-14T11:10:46.892" v="74" actId="20577"/>
        <pc:sldMkLst>
          <pc:docMk/>
          <pc:sldMk cId="318820143" sldId="259"/>
        </pc:sldMkLst>
      </pc:sldChg>
      <pc:sldChg chg="modNotesTx">
        <pc:chgData name="Mads Malthe Rifbjerg Søvndal" userId="1b58d0a7-33ec-4aeb-9712-69ec82eb12ff" providerId="ADAL" clId="{FC057CDD-96E4-5846-A3C1-368B5EE7198E}" dt="2023-09-14T11:10:52.856" v="89" actId="20577"/>
        <pc:sldMkLst>
          <pc:docMk/>
          <pc:sldMk cId="1098756535" sldId="260"/>
        </pc:sldMkLst>
      </pc:sldChg>
      <pc:sldChg chg="modNotesTx">
        <pc:chgData name="Mads Malthe Rifbjerg Søvndal" userId="1b58d0a7-33ec-4aeb-9712-69ec82eb12ff" providerId="ADAL" clId="{FC057CDD-96E4-5846-A3C1-368B5EE7198E}" dt="2023-09-14T11:11:05.942" v="100" actId="20577"/>
        <pc:sldMkLst>
          <pc:docMk/>
          <pc:sldMk cId="3501640601" sldId="261"/>
        </pc:sldMkLst>
      </pc:sldChg>
      <pc:sldChg chg="modAnim modNotesTx">
        <pc:chgData name="Mads Malthe Rifbjerg Søvndal" userId="1b58d0a7-33ec-4aeb-9712-69ec82eb12ff" providerId="ADAL" clId="{FC057CDD-96E4-5846-A3C1-368B5EE7198E}" dt="2023-09-14T12:36:44.556" v="134"/>
        <pc:sldMkLst>
          <pc:docMk/>
          <pc:sldMk cId="2341962647" sldId="262"/>
        </pc:sldMkLst>
      </pc:sldChg>
      <pc:sldChg chg="modNotesTx">
        <pc:chgData name="Mads Malthe Rifbjerg Søvndal" userId="1b58d0a7-33ec-4aeb-9712-69ec82eb12ff" providerId="ADAL" clId="{FC057CDD-96E4-5846-A3C1-368B5EE7198E}" dt="2023-09-14T11:11:27.274" v="128" actId="20577"/>
        <pc:sldMkLst>
          <pc:docMk/>
          <pc:sldMk cId="785353876" sldId="263"/>
        </pc:sldMkLst>
      </pc:sldChg>
      <pc:sldChg chg="delSp modSp add mod ord">
        <pc:chgData name="Mads Malthe Rifbjerg Søvndal" userId="1b58d0a7-33ec-4aeb-9712-69ec82eb12ff" providerId="ADAL" clId="{FC057CDD-96E4-5846-A3C1-368B5EE7198E}" dt="2023-09-14T11:04:20.516" v="41" actId="1076"/>
        <pc:sldMkLst>
          <pc:docMk/>
          <pc:sldMk cId="3551474597" sldId="264"/>
        </pc:sldMkLst>
        <pc:spChg chg="mod">
          <ac:chgData name="Mads Malthe Rifbjerg Søvndal" userId="1b58d0a7-33ec-4aeb-9712-69ec82eb12ff" providerId="ADAL" clId="{FC057CDD-96E4-5846-A3C1-368B5EE7198E}" dt="2023-09-14T11:04:06.173" v="34" actId="20577"/>
          <ac:spMkLst>
            <pc:docMk/>
            <pc:sldMk cId="3551474597" sldId="264"/>
            <ac:spMk id="2" creationId="{B764D8BF-9528-5053-E591-6A0B139CB68D}"/>
          </ac:spMkLst>
        </pc:spChg>
        <pc:spChg chg="del mod">
          <ac:chgData name="Mads Malthe Rifbjerg Søvndal" userId="1b58d0a7-33ec-4aeb-9712-69ec82eb12ff" providerId="ADAL" clId="{FC057CDD-96E4-5846-A3C1-368B5EE7198E}" dt="2023-09-14T11:04:11.053" v="36" actId="478"/>
          <ac:spMkLst>
            <pc:docMk/>
            <pc:sldMk cId="3551474597" sldId="264"/>
            <ac:spMk id="3" creationId="{3A5CF8B5-E82C-93B8-D9B8-D86209F40398}"/>
          </ac:spMkLst>
        </pc:spChg>
        <pc:picChg chg="mod">
          <ac:chgData name="Mads Malthe Rifbjerg Søvndal" userId="1b58d0a7-33ec-4aeb-9712-69ec82eb12ff" providerId="ADAL" clId="{FC057CDD-96E4-5846-A3C1-368B5EE7198E}" dt="2023-09-14T11:04:20.516" v="41" actId="1076"/>
          <ac:picMkLst>
            <pc:docMk/>
            <pc:sldMk cId="3551474597" sldId="264"/>
            <ac:picMk id="5" creationId="{699D7341-7EFA-6F23-670D-8EFB4552DD74}"/>
          </ac:picMkLst>
        </pc:picChg>
      </pc:sldChg>
    </pc:docChg>
  </pc:docChgLst>
  <pc:docChgLst>
    <pc:chgData name="Mads Malthe Rifbjerg Søvndal MRS" userId="1b58d0a7-33ec-4aeb-9712-69ec82eb12ff" providerId="ADAL" clId="{B9429630-A230-A547-8113-7D57D3365E9C}"/>
    <pc:docChg chg="custSel addSld delSld modSld sldOrd">
      <pc:chgData name="Mads Malthe Rifbjerg Søvndal MRS" userId="1b58d0a7-33ec-4aeb-9712-69ec82eb12ff" providerId="ADAL" clId="{B9429630-A230-A547-8113-7D57D3365E9C}" dt="2023-11-02T07:36:02.767" v="794" actId="2696"/>
      <pc:docMkLst>
        <pc:docMk/>
      </pc:docMkLst>
      <pc:sldChg chg="addSp delSp modSp mod setBg addAnim setClrOvrMap">
        <pc:chgData name="Mads Malthe Rifbjerg Søvndal MRS" userId="1b58d0a7-33ec-4aeb-9712-69ec82eb12ff" providerId="ADAL" clId="{B9429630-A230-A547-8113-7D57D3365E9C}" dt="2023-11-02T07:30:44.369" v="485"/>
        <pc:sldMkLst>
          <pc:docMk/>
          <pc:sldMk cId="3472021694" sldId="256"/>
        </pc:sldMkLst>
        <pc:spChg chg="mod ord">
          <ac:chgData name="Mads Malthe Rifbjerg Søvndal MRS" userId="1b58d0a7-33ec-4aeb-9712-69ec82eb12ff" providerId="ADAL" clId="{B9429630-A230-A547-8113-7D57D3365E9C}" dt="2023-11-02T07:30:44.355" v="484" actId="26606"/>
          <ac:spMkLst>
            <pc:docMk/>
            <pc:sldMk cId="3472021694" sldId="256"/>
            <ac:spMk id="2" creationId="{76EA69F7-631B-FE75-9210-D9AFB6F929AE}"/>
          </ac:spMkLst>
        </pc:spChg>
        <pc:spChg chg="del">
          <ac:chgData name="Mads Malthe Rifbjerg Søvndal MRS" userId="1b58d0a7-33ec-4aeb-9712-69ec82eb12ff" providerId="ADAL" clId="{B9429630-A230-A547-8113-7D57D3365E9C}" dt="2023-11-02T07:30:44.355" v="484" actId="26606"/>
          <ac:spMkLst>
            <pc:docMk/>
            <pc:sldMk cId="3472021694" sldId="256"/>
            <ac:spMk id="8" creationId="{A8DB9CD9-59B1-4D73-BC4C-98796A48EF9B}"/>
          </ac:spMkLst>
        </pc:spChg>
        <pc:spChg chg="del">
          <ac:chgData name="Mads Malthe Rifbjerg Søvndal MRS" userId="1b58d0a7-33ec-4aeb-9712-69ec82eb12ff" providerId="ADAL" clId="{B9429630-A230-A547-8113-7D57D3365E9C}" dt="2023-11-02T07:30:44.355" v="484" actId="26606"/>
          <ac:spMkLst>
            <pc:docMk/>
            <pc:sldMk cId="3472021694" sldId="256"/>
            <ac:spMk id="10" creationId="{8874A6A9-41FF-4E33-AFA8-F9F81436A59E}"/>
          </ac:spMkLst>
        </pc:spChg>
        <pc:spChg chg="add">
          <ac:chgData name="Mads Malthe Rifbjerg Søvndal MRS" userId="1b58d0a7-33ec-4aeb-9712-69ec82eb12ff" providerId="ADAL" clId="{B9429630-A230-A547-8113-7D57D3365E9C}" dt="2023-11-02T07:30:44.355" v="484" actId="26606"/>
          <ac:spMkLst>
            <pc:docMk/>
            <pc:sldMk cId="3472021694" sldId="256"/>
            <ac:spMk id="24" creationId="{71B2258F-86CA-4D4D-8270-BC05FCDEBFB3}"/>
          </ac:spMkLst>
        </pc:spChg>
        <pc:grpChg chg="del">
          <ac:chgData name="Mads Malthe Rifbjerg Søvndal MRS" userId="1b58d0a7-33ec-4aeb-9712-69ec82eb12ff" providerId="ADAL" clId="{B9429630-A230-A547-8113-7D57D3365E9C}" dt="2023-11-02T07:30:44.355" v="484" actId="26606"/>
          <ac:grpSpMkLst>
            <pc:docMk/>
            <pc:sldMk cId="3472021694" sldId="256"/>
            <ac:grpSpMk id="12" creationId="{721D730E-1F97-4071-B143-B05E6D2599BC}"/>
          </ac:grpSpMkLst>
        </pc:grpChg>
        <pc:picChg chg="add mod">
          <ac:chgData name="Mads Malthe Rifbjerg Søvndal MRS" userId="1b58d0a7-33ec-4aeb-9712-69ec82eb12ff" providerId="ADAL" clId="{B9429630-A230-A547-8113-7D57D3365E9C}" dt="2023-11-02T07:30:44.355" v="484" actId="26606"/>
          <ac:picMkLst>
            <pc:docMk/>
            <pc:sldMk cId="3472021694" sldId="256"/>
            <ac:picMk id="3" creationId="{3ADF40E2-3B13-4F5C-FAB2-72DCA328D654}"/>
          </ac:picMkLst>
        </pc:picChg>
      </pc:sldChg>
      <pc:sldChg chg="modSp mod ord">
        <pc:chgData name="Mads Malthe Rifbjerg Søvndal MRS" userId="1b58d0a7-33ec-4aeb-9712-69ec82eb12ff" providerId="ADAL" clId="{B9429630-A230-A547-8113-7D57D3365E9C}" dt="2023-11-02T07:35:46.585" v="793" actId="20577"/>
        <pc:sldMkLst>
          <pc:docMk/>
          <pc:sldMk cId="2730089558" sldId="258"/>
        </pc:sldMkLst>
        <pc:spChg chg="mod">
          <ac:chgData name="Mads Malthe Rifbjerg Søvndal MRS" userId="1b58d0a7-33ec-4aeb-9712-69ec82eb12ff" providerId="ADAL" clId="{B9429630-A230-A547-8113-7D57D3365E9C}" dt="2023-11-02T07:35:46.585" v="793" actId="20577"/>
          <ac:spMkLst>
            <pc:docMk/>
            <pc:sldMk cId="2730089558" sldId="258"/>
            <ac:spMk id="13" creationId="{9B6D499F-F0F2-B76F-D9C9-18577623F1D2}"/>
          </ac:spMkLst>
        </pc:spChg>
      </pc:sldChg>
      <pc:sldChg chg="del">
        <pc:chgData name="Mads Malthe Rifbjerg Søvndal MRS" userId="1b58d0a7-33ec-4aeb-9712-69ec82eb12ff" providerId="ADAL" clId="{B9429630-A230-A547-8113-7D57D3365E9C}" dt="2023-11-02T07:36:02.767" v="794" actId="2696"/>
        <pc:sldMkLst>
          <pc:docMk/>
          <pc:sldMk cId="978330460" sldId="263"/>
        </pc:sldMkLst>
      </pc:sldChg>
      <pc:sldChg chg="del">
        <pc:chgData name="Mads Malthe Rifbjerg Søvndal MRS" userId="1b58d0a7-33ec-4aeb-9712-69ec82eb12ff" providerId="ADAL" clId="{B9429630-A230-A547-8113-7D57D3365E9C}" dt="2023-11-02T07:17:09.370" v="36" actId="2696"/>
        <pc:sldMkLst>
          <pc:docMk/>
          <pc:sldMk cId="1226151582" sldId="264"/>
        </pc:sldMkLst>
      </pc:sldChg>
      <pc:sldChg chg="del">
        <pc:chgData name="Mads Malthe Rifbjerg Søvndal MRS" userId="1b58d0a7-33ec-4aeb-9712-69ec82eb12ff" providerId="ADAL" clId="{B9429630-A230-A547-8113-7D57D3365E9C}" dt="2023-11-02T07:17:10.045" v="37" actId="2696"/>
        <pc:sldMkLst>
          <pc:docMk/>
          <pc:sldMk cId="1261964364" sldId="265"/>
        </pc:sldMkLst>
      </pc:sldChg>
      <pc:sldChg chg="addSp modSp add del mod">
        <pc:chgData name="Mads Malthe Rifbjerg Søvndal MRS" userId="1b58d0a7-33ec-4aeb-9712-69ec82eb12ff" providerId="ADAL" clId="{B9429630-A230-A547-8113-7D57D3365E9C}" dt="2023-11-02T07:29:46.726" v="444" actId="20577"/>
        <pc:sldMkLst>
          <pc:docMk/>
          <pc:sldMk cId="3075697126" sldId="265"/>
        </pc:sldMkLst>
        <pc:spChg chg="mod">
          <ac:chgData name="Mads Malthe Rifbjerg Søvndal MRS" userId="1b58d0a7-33ec-4aeb-9712-69ec82eb12ff" providerId="ADAL" clId="{B9429630-A230-A547-8113-7D57D3365E9C}" dt="2023-11-02T07:29:46.726" v="444" actId="20577"/>
          <ac:spMkLst>
            <pc:docMk/>
            <pc:sldMk cId="3075697126" sldId="265"/>
            <ac:spMk id="2" creationId="{487E48F4-9439-A31A-CB5D-50F562E7470C}"/>
          </ac:spMkLst>
        </pc:spChg>
        <pc:spChg chg="add mod">
          <ac:chgData name="Mads Malthe Rifbjerg Søvndal MRS" userId="1b58d0a7-33ec-4aeb-9712-69ec82eb12ff" providerId="ADAL" clId="{B9429630-A230-A547-8113-7D57D3365E9C}" dt="2023-11-02T07:29:38.517" v="405" actId="1076"/>
          <ac:spMkLst>
            <pc:docMk/>
            <pc:sldMk cId="3075697126" sldId="265"/>
            <ac:spMk id="4" creationId="{814DA414-D5DE-5F27-AAEC-C177ECDFCE0A}"/>
          </ac:spMkLst>
        </pc:spChg>
      </pc:sldChg>
      <pc:sldChg chg="del">
        <pc:chgData name="Mads Malthe Rifbjerg Søvndal MRS" userId="1b58d0a7-33ec-4aeb-9712-69ec82eb12ff" providerId="ADAL" clId="{B9429630-A230-A547-8113-7D57D3365E9C}" dt="2023-11-02T07:17:11.372" v="38" actId="2696"/>
        <pc:sldMkLst>
          <pc:docMk/>
          <pc:sldMk cId="1268349695" sldId="266"/>
        </pc:sldMkLst>
      </pc:sldChg>
      <pc:sldChg chg="add del ord">
        <pc:chgData name="Mads Malthe Rifbjerg Søvndal MRS" userId="1b58d0a7-33ec-4aeb-9712-69ec82eb12ff" providerId="ADAL" clId="{B9429630-A230-A547-8113-7D57D3365E9C}" dt="2023-11-02T07:30:18.050" v="482" actId="20578"/>
        <pc:sldMkLst>
          <pc:docMk/>
          <pc:sldMk cId="1947539446" sldId="266"/>
        </pc:sldMkLst>
      </pc:sldChg>
      <pc:sldChg chg="del">
        <pc:chgData name="Mads Malthe Rifbjerg Søvndal MRS" userId="1b58d0a7-33ec-4aeb-9712-69ec82eb12ff" providerId="ADAL" clId="{B9429630-A230-A547-8113-7D57D3365E9C}" dt="2023-11-02T07:17:12.187" v="39" actId="2696"/>
        <pc:sldMkLst>
          <pc:docMk/>
          <pc:sldMk cId="1445921204" sldId="267"/>
        </pc:sldMkLst>
      </pc:sldChg>
      <pc:sldChg chg="addSp modSp mod ord modAnim">
        <pc:chgData name="Mads Malthe Rifbjerg Søvndal MRS" userId="1b58d0a7-33ec-4aeb-9712-69ec82eb12ff" providerId="ADAL" clId="{B9429630-A230-A547-8113-7D57D3365E9C}" dt="2023-11-02T07:18:02.601" v="167"/>
        <pc:sldMkLst>
          <pc:docMk/>
          <pc:sldMk cId="1690956813" sldId="268"/>
        </pc:sldMkLst>
        <pc:spChg chg="add mod">
          <ac:chgData name="Mads Malthe Rifbjerg Søvndal MRS" userId="1b58d0a7-33ec-4aeb-9712-69ec82eb12ff" providerId="ADAL" clId="{B9429630-A230-A547-8113-7D57D3365E9C}" dt="2023-11-02T07:17:58.295" v="166" actId="1076"/>
          <ac:spMkLst>
            <pc:docMk/>
            <pc:sldMk cId="1690956813" sldId="268"/>
            <ac:spMk id="4" creationId="{C9136D8E-176F-C3C3-F0C0-98115D2C7C35}"/>
          </ac:spMkLst>
        </pc:spChg>
      </pc:sldChg>
      <pc:sldChg chg="modSp new mod">
        <pc:chgData name="Mads Malthe Rifbjerg Søvndal MRS" userId="1b58d0a7-33ec-4aeb-9712-69ec82eb12ff" providerId="ADAL" clId="{B9429630-A230-A547-8113-7D57D3365E9C}" dt="2023-11-02T07:30:06.397" v="481" actId="20577"/>
        <pc:sldMkLst>
          <pc:docMk/>
          <pc:sldMk cId="1367808041" sldId="269"/>
        </pc:sldMkLst>
        <pc:spChg chg="mod">
          <ac:chgData name="Mads Malthe Rifbjerg Søvndal MRS" userId="1b58d0a7-33ec-4aeb-9712-69ec82eb12ff" providerId="ADAL" clId="{B9429630-A230-A547-8113-7D57D3365E9C}" dt="2023-11-02T07:18:20.471" v="200" actId="20577"/>
          <ac:spMkLst>
            <pc:docMk/>
            <pc:sldMk cId="1367808041" sldId="269"/>
            <ac:spMk id="2" creationId="{7E27FAEC-5B52-D61D-6E1F-D79653A65986}"/>
          </ac:spMkLst>
        </pc:spChg>
        <pc:spChg chg="mod">
          <ac:chgData name="Mads Malthe Rifbjerg Søvndal MRS" userId="1b58d0a7-33ec-4aeb-9712-69ec82eb12ff" providerId="ADAL" clId="{B9429630-A230-A547-8113-7D57D3365E9C}" dt="2023-11-02T07:30:06.397" v="481" actId="20577"/>
          <ac:spMkLst>
            <pc:docMk/>
            <pc:sldMk cId="1367808041" sldId="269"/>
            <ac:spMk id="3" creationId="{274F8292-DE96-E8BF-BA03-7302E15E65DD}"/>
          </ac:spMkLst>
        </pc:spChg>
      </pc:sldChg>
      <pc:sldChg chg="del">
        <pc:chgData name="Mads Malthe Rifbjerg Søvndal MRS" userId="1b58d0a7-33ec-4aeb-9712-69ec82eb12ff" providerId="ADAL" clId="{B9429630-A230-A547-8113-7D57D3365E9C}" dt="2023-11-02T07:16:54.051" v="35" actId="2696"/>
        <pc:sldMkLst>
          <pc:docMk/>
          <pc:sldMk cId="2289424278" sldId="269"/>
        </pc:sldMkLst>
      </pc:sldChg>
      <pc:sldChg chg="modSp new mod">
        <pc:chgData name="Mads Malthe Rifbjerg Søvndal MRS" userId="1b58d0a7-33ec-4aeb-9712-69ec82eb12ff" providerId="ADAL" clId="{B9429630-A230-A547-8113-7D57D3365E9C}" dt="2023-11-02T07:21:37.767" v="359" actId="20577"/>
        <pc:sldMkLst>
          <pc:docMk/>
          <pc:sldMk cId="1663969253" sldId="270"/>
        </pc:sldMkLst>
        <pc:spChg chg="mod">
          <ac:chgData name="Mads Malthe Rifbjerg Søvndal MRS" userId="1b58d0a7-33ec-4aeb-9712-69ec82eb12ff" providerId="ADAL" clId="{B9429630-A230-A547-8113-7D57D3365E9C}" dt="2023-11-02T07:21:01.418" v="317" actId="20577"/>
          <ac:spMkLst>
            <pc:docMk/>
            <pc:sldMk cId="1663969253" sldId="270"/>
            <ac:spMk id="2" creationId="{1B0CA99F-527C-E61A-F4D7-63C73D0FE3DC}"/>
          </ac:spMkLst>
        </pc:spChg>
        <pc:spChg chg="mod">
          <ac:chgData name="Mads Malthe Rifbjerg Søvndal MRS" userId="1b58d0a7-33ec-4aeb-9712-69ec82eb12ff" providerId="ADAL" clId="{B9429630-A230-A547-8113-7D57D3365E9C}" dt="2023-11-02T07:21:37.767" v="359" actId="20577"/>
          <ac:spMkLst>
            <pc:docMk/>
            <pc:sldMk cId="1663969253" sldId="270"/>
            <ac:spMk id="3" creationId="{0D9DF0DB-7928-D41D-0DDD-BC1F4542BBE6}"/>
          </ac:spMkLst>
        </pc:spChg>
      </pc:sldChg>
      <pc:sldChg chg="modSp new del mod">
        <pc:chgData name="Mads Malthe Rifbjerg Søvndal MRS" userId="1b58d0a7-33ec-4aeb-9712-69ec82eb12ff" providerId="ADAL" clId="{B9429630-A230-A547-8113-7D57D3365E9C}" dt="2023-11-02T07:29:50.306" v="445" actId="2696"/>
        <pc:sldMkLst>
          <pc:docMk/>
          <pc:sldMk cId="3684141535" sldId="271"/>
        </pc:sldMkLst>
        <pc:spChg chg="mod">
          <ac:chgData name="Mads Malthe Rifbjerg Søvndal MRS" userId="1b58d0a7-33ec-4aeb-9712-69ec82eb12ff" providerId="ADAL" clId="{B9429630-A230-A547-8113-7D57D3365E9C}" dt="2023-11-02T07:24:30.487" v="400" actId="20577"/>
          <ac:spMkLst>
            <pc:docMk/>
            <pc:sldMk cId="3684141535" sldId="271"/>
            <ac:spMk id="2" creationId="{A08C8C8D-7411-7EB7-924D-00081FB737BD}"/>
          </ac:spMkLst>
        </pc:spChg>
      </pc:sldChg>
      <pc:sldChg chg="addSp delSp modSp new mod">
        <pc:chgData name="Mads Malthe Rifbjerg Søvndal MRS" userId="1b58d0a7-33ec-4aeb-9712-69ec82eb12ff" providerId="ADAL" clId="{B9429630-A230-A547-8113-7D57D3365E9C}" dt="2023-11-02T07:31:42.209" v="494" actId="1076"/>
        <pc:sldMkLst>
          <pc:docMk/>
          <pc:sldMk cId="3812221928" sldId="271"/>
        </pc:sldMkLst>
        <pc:spChg chg="del">
          <ac:chgData name="Mads Malthe Rifbjerg Søvndal MRS" userId="1b58d0a7-33ec-4aeb-9712-69ec82eb12ff" providerId="ADAL" clId="{B9429630-A230-A547-8113-7D57D3365E9C}" dt="2023-11-02T07:31:34.091" v="489" actId="478"/>
          <ac:spMkLst>
            <pc:docMk/>
            <pc:sldMk cId="3812221928" sldId="271"/>
            <ac:spMk id="2" creationId="{C855C4FF-A11F-A73C-E98D-228BD2B8F451}"/>
          </ac:spMkLst>
        </pc:spChg>
        <pc:spChg chg="del">
          <ac:chgData name="Mads Malthe Rifbjerg Søvndal MRS" userId="1b58d0a7-33ec-4aeb-9712-69ec82eb12ff" providerId="ADAL" clId="{B9429630-A230-A547-8113-7D57D3365E9C}" dt="2023-11-02T07:31:29.772" v="487" actId="478"/>
          <ac:spMkLst>
            <pc:docMk/>
            <pc:sldMk cId="3812221928" sldId="271"/>
            <ac:spMk id="3" creationId="{D0C5A1D2-BE8E-6689-89DC-8DE8068346F8}"/>
          </ac:spMkLst>
        </pc:spChg>
        <pc:picChg chg="add mod">
          <ac:chgData name="Mads Malthe Rifbjerg Søvndal MRS" userId="1b58d0a7-33ec-4aeb-9712-69ec82eb12ff" providerId="ADAL" clId="{B9429630-A230-A547-8113-7D57D3365E9C}" dt="2023-11-02T07:31:42.209" v="494" actId="1076"/>
          <ac:picMkLst>
            <pc:docMk/>
            <pc:sldMk cId="3812221928" sldId="271"/>
            <ac:picMk id="4" creationId="{83163C3D-4E4C-6CF4-58F6-324D5351B3B4}"/>
          </ac:picMkLst>
        </pc:picChg>
      </pc:sldChg>
      <pc:sldChg chg="addSp delSp modSp new mod">
        <pc:chgData name="Mads Malthe Rifbjerg Søvndal MRS" userId="1b58d0a7-33ec-4aeb-9712-69ec82eb12ff" providerId="ADAL" clId="{B9429630-A230-A547-8113-7D57D3365E9C}" dt="2023-11-02T07:32:39.432" v="503" actId="1076"/>
        <pc:sldMkLst>
          <pc:docMk/>
          <pc:sldMk cId="1592482618" sldId="272"/>
        </pc:sldMkLst>
        <pc:spChg chg="del">
          <ac:chgData name="Mads Malthe Rifbjerg Søvndal MRS" userId="1b58d0a7-33ec-4aeb-9712-69ec82eb12ff" providerId="ADAL" clId="{B9429630-A230-A547-8113-7D57D3365E9C}" dt="2023-11-02T07:32:32.166" v="497" actId="478"/>
          <ac:spMkLst>
            <pc:docMk/>
            <pc:sldMk cId="1592482618" sldId="272"/>
            <ac:spMk id="2" creationId="{BA82AB3C-2A7F-A6B1-B85F-5BE63C9A6E58}"/>
          </ac:spMkLst>
        </pc:spChg>
        <pc:spChg chg="del">
          <ac:chgData name="Mads Malthe Rifbjerg Søvndal MRS" userId="1b58d0a7-33ec-4aeb-9712-69ec82eb12ff" providerId="ADAL" clId="{B9429630-A230-A547-8113-7D57D3365E9C}" dt="2023-11-02T07:32:30.847" v="496" actId="478"/>
          <ac:spMkLst>
            <pc:docMk/>
            <pc:sldMk cId="1592482618" sldId="272"/>
            <ac:spMk id="3" creationId="{C67F23CE-41E4-5C7A-DFBA-1081BF02B596}"/>
          </ac:spMkLst>
        </pc:spChg>
        <pc:picChg chg="add mod">
          <ac:chgData name="Mads Malthe Rifbjerg Søvndal MRS" userId="1b58d0a7-33ec-4aeb-9712-69ec82eb12ff" providerId="ADAL" clId="{B9429630-A230-A547-8113-7D57D3365E9C}" dt="2023-11-02T07:32:39.432" v="503" actId="1076"/>
          <ac:picMkLst>
            <pc:docMk/>
            <pc:sldMk cId="1592482618" sldId="272"/>
            <ac:picMk id="5" creationId="{15FD4DC4-8706-CD09-8B6C-7AD0C020C925}"/>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56177A-B892-454B-AC2F-1E07138033F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9AAABC1-AE27-42B6-BCF7-43D3A0B4417A}">
      <dgm:prSet/>
      <dgm:spPr/>
      <dgm:t>
        <a:bodyPr/>
        <a:lstStyle/>
        <a:p>
          <a:pPr>
            <a:lnSpc>
              <a:spcPct val="100000"/>
            </a:lnSpc>
          </a:pPr>
          <a:r>
            <a:rPr lang="da-DK"/>
            <a:t>Snak om lektien </a:t>
          </a:r>
          <a:endParaRPr lang="en-US"/>
        </a:p>
      </dgm:t>
    </dgm:pt>
    <dgm:pt modelId="{1CE72046-A125-46ED-AA2F-7FBC6B0AA169}" type="parTrans" cxnId="{4EDE44AA-5DF4-49E5-96B4-E79DB5C2AD86}">
      <dgm:prSet/>
      <dgm:spPr/>
      <dgm:t>
        <a:bodyPr/>
        <a:lstStyle/>
        <a:p>
          <a:endParaRPr lang="en-US"/>
        </a:p>
      </dgm:t>
    </dgm:pt>
    <dgm:pt modelId="{F0D03073-4F65-4AF0-987C-8FB3963FBCFF}" type="sibTrans" cxnId="{4EDE44AA-5DF4-49E5-96B4-E79DB5C2AD86}">
      <dgm:prSet/>
      <dgm:spPr/>
      <dgm:t>
        <a:bodyPr/>
        <a:lstStyle/>
        <a:p>
          <a:endParaRPr lang="en-US"/>
        </a:p>
      </dgm:t>
    </dgm:pt>
    <dgm:pt modelId="{D2DD9096-F73C-4367-99BF-68F64F62515F}">
      <dgm:prSet/>
      <dgm:spPr/>
      <dgm:t>
        <a:bodyPr/>
        <a:lstStyle/>
        <a:p>
          <a:pPr>
            <a:lnSpc>
              <a:spcPct val="100000"/>
            </a:lnSpc>
          </a:pPr>
          <a:r>
            <a:rPr lang="da-DK"/>
            <a:t>Kort gennemgang af figurer og teorier - Habermas og Extinction Rebellion </a:t>
          </a:r>
          <a:endParaRPr lang="en-US"/>
        </a:p>
      </dgm:t>
    </dgm:pt>
    <dgm:pt modelId="{10B5A65C-C167-498A-8497-345D1DB0D9D1}" type="parTrans" cxnId="{F4FB6DA8-0C7D-471E-A7B7-62B3E57D2A31}">
      <dgm:prSet/>
      <dgm:spPr/>
      <dgm:t>
        <a:bodyPr/>
        <a:lstStyle/>
        <a:p>
          <a:endParaRPr lang="en-US"/>
        </a:p>
      </dgm:t>
    </dgm:pt>
    <dgm:pt modelId="{FC7E5CDD-9B74-4F22-984D-3F6097986DEC}" type="sibTrans" cxnId="{F4FB6DA8-0C7D-471E-A7B7-62B3E57D2A31}">
      <dgm:prSet/>
      <dgm:spPr/>
      <dgm:t>
        <a:bodyPr/>
        <a:lstStyle/>
        <a:p>
          <a:endParaRPr lang="en-US"/>
        </a:p>
      </dgm:t>
    </dgm:pt>
    <dgm:pt modelId="{26DC36BE-500B-46F3-9280-FE9F8F87E453}">
      <dgm:prSet/>
      <dgm:spPr/>
      <dgm:t>
        <a:bodyPr/>
        <a:lstStyle/>
        <a:p>
          <a:pPr>
            <a:lnSpc>
              <a:spcPct val="100000"/>
            </a:lnSpc>
          </a:pPr>
          <a:r>
            <a:rPr lang="da-DK"/>
            <a:t>Dokumentar: Bech og de ekstreme aktivister</a:t>
          </a:r>
          <a:endParaRPr lang="en-US"/>
        </a:p>
      </dgm:t>
    </dgm:pt>
    <dgm:pt modelId="{37F694C4-59CB-4888-BAD7-58BC49F8EDEB}" type="parTrans" cxnId="{FEBEDC05-0597-4D47-A5EC-B6699FA5FD8E}">
      <dgm:prSet/>
      <dgm:spPr/>
      <dgm:t>
        <a:bodyPr/>
        <a:lstStyle/>
        <a:p>
          <a:endParaRPr lang="en-US"/>
        </a:p>
      </dgm:t>
    </dgm:pt>
    <dgm:pt modelId="{B199111F-4615-4BED-92A1-E9F49C3A386A}" type="sibTrans" cxnId="{FEBEDC05-0597-4D47-A5EC-B6699FA5FD8E}">
      <dgm:prSet/>
      <dgm:spPr/>
      <dgm:t>
        <a:bodyPr/>
        <a:lstStyle/>
        <a:p>
          <a:endParaRPr lang="en-US"/>
        </a:p>
      </dgm:t>
    </dgm:pt>
    <dgm:pt modelId="{665529E0-DE15-4E80-BBFA-8B8104AAD509}">
      <dgm:prSet/>
      <dgm:spPr/>
      <dgm:t>
        <a:bodyPr/>
        <a:lstStyle/>
        <a:p>
          <a:pPr>
            <a:lnSpc>
              <a:spcPct val="100000"/>
            </a:lnSpc>
          </a:pPr>
          <a:r>
            <a:rPr lang="da-DK"/>
            <a:t>Debat: Er civil ulydighed et legitimt middel? </a:t>
          </a:r>
          <a:endParaRPr lang="en-US"/>
        </a:p>
      </dgm:t>
    </dgm:pt>
    <dgm:pt modelId="{B91D7184-6DBB-4693-8CAA-A8FE68B35E78}" type="parTrans" cxnId="{2F60DDE5-13DA-4547-B969-162DE8F0B358}">
      <dgm:prSet/>
      <dgm:spPr/>
      <dgm:t>
        <a:bodyPr/>
        <a:lstStyle/>
        <a:p>
          <a:endParaRPr lang="en-US"/>
        </a:p>
      </dgm:t>
    </dgm:pt>
    <dgm:pt modelId="{DEE0982E-7193-43A8-888A-930D7898A658}" type="sibTrans" cxnId="{2F60DDE5-13DA-4547-B969-162DE8F0B358}">
      <dgm:prSet/>
      <dgm:spPr/>
      <dgm:t>
        <a:bodyPr/>
        <a:lstStyle/>
        <a:p>
          <a:endParaRPr lang="en-US"/>
        </a:p>
      </dgm:t>
    </dgm:pt>
    <dgm:pt modelId="{4573B459-CED5-46EF-841D-19981DF2DBEA}">
      <dgm:prSet/>
      <dgm:spPr/>
      <dgm:t>
        <a:bodyPr/>
        <a:lstStyle/>
        <a:p>
          <a:pPr>
            <a:lnSpc>
              <a:spcPct val="100000"/>
            </a:lnSpc>
          </a:pPr>
          <a:r>
            <a:rPr lang="da-DK"/>
            <a:t>Ugens aktualitet: Nikolaj og Magnus </a:t>
          </a:r>
          <a:endParaRPr lang="en-US"/>
        </a:p>
      </dgm:t>
    </dgm:pt>
    <dgm:pt modelId="{90C0D8E6-8D73-4AD2-92A6-36C2568E0244}" type="parTrans" cxnId="{9DFE088A-2006-4312-8E78-D952C1F27C60}">
      <dgm:prSet/>
      <dgm:spPr/>
      <dgm:t>
        <a:bodyPr/>
        <a:lstStyle/>
        <a:p>
          <a:endParaRPr lang="en-US"/>
        </a:p>
      </dgm:t>
    </dgm:pt>
    <dgm:pt modelId="{F62CA12A-3C13-4CAD-8DF7-67E544614221}" type="sibTrans" cxnId="{9DFE088A-2006-4312-8E78-D952C1F27C60}">
      <dgm:prSet/>
      <dgm:spPr/>
      <dgm:t>
        <a:bodyPr/>
        <a:lstStyle/>
        <a:p>
          <a:endParaRPr lang="en-US"/>
        </a:p>
      </dgm:t>
    </dgm:pt>
    <dgm:pt modelId="{65FBB614-AAA7-473D-B5D8-D4817D98C161}" type="pres">
      <dgm:prSet presAssocID="{A256177A-B892-454B-AC2F-1E07138033FF}" presName="root" presStyleCnt="0">
        <dgm:presLayoutVars>
          <dgm:dir/>
          <dgm:resizeHandles val="exact"/>
        </dgm:presLayoutVars>
      </dgm:prSet>
      <dgm:spPr/>
    </dgm:pt>
    <dgm:pt modelId="{36048B42-62E7-4A6D-8CD1-318028078981}" type="pres">
      <dgm:prSet presAssocID="{E9AAABC1-AE27-42B6-BCF7-43D3A0B4417A}" presName="compNode" presStyleCnt="0"/>
      <dgm:spPr/>
    </dgm:pt>
    <dgm:pt modelId="{38929115-5971-491C-B886-7FC7728D91BC}" type="pres">
      <dgm:prSet presAssocID="{E9AAABC1-AE27-42B6-BCF7-43D3A0B4417A}" presName="bgRect" presStyleLbl="bgShp" presStyleIdx="0" presStyleCnt="5"/>
      <dgm:spPr/>
    </dgm:pt>
    <dgm:pt modelId="{038FD918-8669-41A5-B1A7-056DC6BC8B06}" type="pres">
      <dgm:prSet presAssocID="{E9AAABC1-AE27-42B6-BCF7-43D3A0B4417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55CA19B1-F55F-4396-8971-62276A19E8C2}" type="pres">
      <dgm:prSet presAssocID="{E9AAABC1-AE27-42B6-BCF7-43D3A0B4417A}" presName="spaceRect" presStyleCnt="0"/>
      <dgm:spPr/>
    </dgm:pt>
    <dgm:pt modelId="{176EAFF5-1054-4930-B864-762B60EFD334}" type="pres">
      <dgm:prSet presAssocID="{E9AAABC1-AE27-42B6-BCF7-43D3A0B4417A}" presName="parTx" presStyleLbl="revTx" presStyleIdx="0" presStyleCnt="5">
        <dgm:presLayoutVars>
          <dgm:chMax val="0"/>
          <dgm:chPref val="0"/>
        </dgm:presLayoutVars>
      </dgm:prSet>
      <dgm:spPr/>
    </dgm:pt>
    <dgm:pt modelId="{D61003C4-9A48-434C-B1E8-D869BCD8B7D0}" type="pres">
      <dgm:prSet presAssocID="{F0D03073-4F65-4AF0-987C-8FB3963FBCFF}" presName="sibTrans" presStyleCnt="0"/>
      <dgm:spPr/>
    </dgm:pt>
    <dgm:pt modelId="{65222167-FF93-4A8D-AFE3-B36589C27F7C}" type="pres">
      <dgm:prSet presAssocID="{D2DD9096-F73C-4367-99BF-68F64F62515F}" presName="compNode" presStyleCnt="0"/>
      <dgm:spPr/>
    </dgm:pt>
    <dgm:pt modelId="{1E4572A7-A78B-4545-B25F-6BE7A8D9A072}" type="pres">
      <dgm:prSet presAssocID="{D2DD9096-F73C-4367-99BF-68F64F62515F}" presName="bgRect" presStyleLbl="bgShp" presStyleIdx="1" presStyleCnt="5"/>
      <dgm:spPr/>
    </dgm:pt>
    <dgm:pt modelId="{AED857E7-D464-4AEA-BFD0-137478252B8F}" type="pres">
      <dgm:prSet presAssocID="{D2DD9096-F73C-4367-99BF-68F64F62515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pørgsmål"/>
        </a:ext>
      </dgm:extLst>
    </dgm:pt>
    <dgm:pt modelId="{A678C925-C13C-4EA8-923F-FF81EAEC41B4}" type="pres">
      <dgm:prSet presAssocID="{D2DD9096-F73C-4367-99BF-68F64F62515F}" presName="spaceRect" presStyleCnt="0"/>
      <dgm:spPr/>
    </dgm:pt>
    <dgm:pt modelId="{8D6ACA1F-82CC-4C9B-9A7D-F79B001A0DF5}" type="pres">
      <dgm:prSet presAssocID="{D2DD9096-F73C-4367-99BF-68F64F62515F}" presName="parTx" presStyleLbl="revTx" presStyleIdx="1" presStyleCnt="5">
        <dgm:presLayoutVars>
          <dgm:chMax val="0"/>
          <dgm:chPref val="0"/>
        </dgm:presLayoutVars>
      </dgm:prSet>
      <dgm:spPr/>
    </dgm:pt>
    <dgm:pt modelId="{5B2281E5-67D1-454D-BA8C-C6A7A47B83F5}" type="pres">
      <dgm:prSet presAssocID="{FC7E5CDD-9B74-4F22-984D-3F6097986DEC}" presName="sibTrans" presStyleCnt="0"/>
      <dgm:spPr/>
    </dgm:pt>
    <dgm:pt modelId="{FB72F68A-65F8-4189-8357-1AB4D7CD85A7}" type="pres">
      <dgm:prSet presAssocID="{26DC36BE-500B-46F3-9280-FE9F8F87E453}" presName="compNode" presStyleCnt="0"/>
      <dgm:spPr/>
    </dgm:pt>
    <dgm:pt modelId="{24690C77-18E1-4705-B967-979C5A6F79B9}" type="pres">
      <dgm:prSet presAssocID="{26DC36BE-500B-46F3-9280-FE9F8F87E453}" presName="bgRect" presStyleLbl="bgShp" presStyleIdx="2" presStyleCnt="5"/>
      <dgm:spPr/>
    </dgm:pt>
    <dgm:pt modelId="{EB310328-37D2-44E3-BE07-BA44DA16CEE4}" type="pres">
      <dgm:prSet presAssocID="{26DC36BE-500B-46F3-9280-FE9F8F87E45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ilm reel"/>
        </a:ext>
      </dgm:extLst>
    </dgm:pt>
    <dgm:pt modelId="{AD48FC9D-066A-48FC-BFC9-FA35131A8A45}" type="pres">
      <dgm:prSet presAssocID="{26DC36BE-500B-46F3-9280-FE9F8F87E453}" presName="spaceRect" presStyleCnt="0"/>
      <dgm:spPr/>
    </dgm:pt>
    <dgm:pt modelId="{3E467CD2-CA0A-420A-B28D-75E23729827D}" type="pres">
      <dgm:prSet presAssocID="{26DC36BE-500B-46F3-9280-FE9F8F87E453}" presName="parTx" presStyleLbl="revTx" presStyleIdx="2" presStyleCnt="5">
        <dgm:presLayoutVars>
          <dgm:chMax val="0"/>
          <dgm:chPref val="0"/>
        </dgm:presLayoutVars>
      </dgm:prSet>
      <dgm:spPr/>
    </dgm:pt>
    <dgm:pt modelId="{DDFB8003-C641-4EE7-8D25-E0BD0FC11228}" type="pres">
      <dgm:prSet presAssocID="{B199111F-4615-4BED-92A1-E9F49C3A386A}" presName="sibTrans" presStyleCnt="0"/>
      <dgm:spPr/>
    </dgm:pt>
    <dgm:pt modelId="{BABCC02B-EE0E-4D88-823D-BB6971127508}" type="pres">
      <dgm:prSet presAssocID="{665529E0-DE15-4E80-BBFA-8B8104AAD509}" presName="compNode" presStyleCnt="0"/>
      <dgm:spPr/>
    </dgm:pt>
    <dgm:pt modelId="{E617D8C5-CFB7-48DE-B864-B3AB79B22227}" type="pres">
      <dgm:prSet presAssocID="{665529E0-DE15-4E80-BBFA-8B8104AAD509}" presName="bgRect" presStyleLbl="bgShp" presStyleIdx="3" presStyleCnt="5"/>
      <dgm:spPr/>
    </dgm:pt>
    <dgm:pt modelId="{E0AC4E7F-F934-4FF5-BBE9-2E3E26364ED6}" type="pres">
      <dgm:prSet presAssocID="{665529E0-DE15-4E80-BBFA-8B8104AAD50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mmer"/>
        </a:ext>
      </dgm:extLst>
    </dgm:pt>
    <dgm:pt modelId="{32E91C11-445F-4812-A091-AEA8D0F7D318}" type="pres">
      <dgm:prSet presAssocID="{665529E0-DE15-4E80-BBFA-8B8104AAD509}" presName="spaceRect" presStyleCnt="0"/>
      <dgm:spPr/>
    </dgm:pt>
    <dgm:pt modelId="{12A6800D-DC4D-494B-BB9F-33BA9A79626D}" type="pres">
      <dgm:prSet presAssocID="{665529E0-DE15-4E80-BBFA-8B8104AAD509}" presName="parTx" presStyleLbl="revTx" presStyleIdx="3" presStyleCnt="5">
        <dgm:presLayoutVars>
          <dgm:chMax val="0"/>
          <dgm:chPref val="0"/>
        </dgm:presLayoutVars>
      </dgm:prSet>
      <dgm:spPr/>
    </dgm:pt>
    <dgm:pt modelId="{76788DD9-689C-4800-8D28-5766A147B2F5}" type="pres">
      <dgm:prSet presAssocID="{DEE0982E-7193-43A8-888A-930D7898A658}" presName="sibTrans" presStyleCnt="0"/>
      <dgm:spPr/>
    </dgm:pt>
    <dgm:pt modelId="{DC4B4EAA-1DAA-450F-B71C-CFBBF0877D99}" type="pres">
      <dgm:prSet presAssocID="{4573B459-CED5-46EF-841D-19981DF2DBEA}" presName="compNode" presStyleCnt="0"/>
      <dgm:spPr/>
    </dgm:pt>
    <dgm:pt modelId="{913F9932-9BA9-4182-9D09-74012EDC065D}" type="pres">
      <dgm:prSet presAssocID="{4573B459-CED5-46EF-841D-19981DF2DBEA}" presName="bgRect" presStyleLbl="bgShp" presStyleIdx="4" presStyleCnt="5"/>
      <dgm:spPr/>
    </dgm:pt>
    <dgm:pt modelId="{70FDD92D-5D84-4201-A3BE-D5861F033700}" type="pres">
      <dgm:prSet presAssocID="{4573B459-CED5-46EF-841D-19981DF2DBE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opur"/>
        </a:ext>
      </dgm:extLst>
    </dgm:pt>
    <dgm:pt modelId="{83846876-7AAE-4155-8A07-6793B3504C9A}" type="pres">
      <dgm:prSet presAssocID="{4573B459-CED5-46EF-841D-19981DF2DBEA}" presName="spaceRect" presStyleCnt="0"/>
      <dgm:spPr/>
    </dgm:pt>
    <dgm:pt modelId="{56D843EB-20DE-425C-BDA2-72D050BF0D29}" type="pres">
      <dgm:prSet presAssocID="{4573B459-CED5-46EF-841D-19981DF2DBEA}" presName="parTx" presStyleLbl="revTx" presStyleIdx="4" presStyleCnt="5">
        <dgm:presLayoutVars>
          <dgm:chMax val="0"/>
          <dgm:chPref val="0"/>
        </dgm:presLayoutVars>
      </dgm:prSet>
      <dgm:spPr/>
    </dgm:pt>
  </dgm:ptLst>
  <dgm:cxnLst>
    <dgm:cxn modelId="{FEBEDC05-0597-4D47-A5EC-B6699FA5FD8E}" srcId="{A256177A-B892-454B-AC2F-1E07138033FF}" destId="{26DC36BE-500B-46F3-9280-FE9F8F87E453}" srcOrd="2" destOrd="0" parTransId="{37F694C4-59CB-4888-BAD7-58BC49F8EDEB}" sibTransId="{B199111F-4615-4BED-92A1-E9F49C3A386A}"/>
    <dgm:cxn modelId="{AD1C7B50-96AF-406F-8316-ADA880AE21AF}" type="presOf" srcId="{E9AAABC1-AE27-42B6-BCF7-43D3A0B4417A}" destId="{176EAFF5-1054-4930-B864-762B60EFD334}" srcOrd="0" destOrd="0" presId="urn:microsoft.com/office/officeart/2018/2/layout/IconVerticalSolidList"/>
    <dgm:cxn modelId="{F0C3E278-18D5-49F2-BE0E-9A6CD3FC2FAF}" type="presOf" srcId="{A256177A-B892-454B-AC2F-1E07138033FF}" destId="{65FBB614-AAA7-473D-B5D8-D4817D98C161}" srcOrd="0" destOrd="0" presId="urn:microsoft.com/office/officeart/2018/2/layout/IconVerticalSolidList"/>
    <dgm:cxn modelId="{045DFE82-AF5B-4F37-966B-A03C4E8C7B2D}" type="presOf" srcId="{665529E0-DE15-4E80-BBFA-8B8104AAD509}" destId="{12A6800D-DC4D-494B-BB9F-33BA9A79626D}" srcOrd="0" destOrd="0" presId="urn:microsoft.com/office/officeart/2018/2/layout/IconVerticalSolidList"/>
    <dgm:cxn modelId="{9DFE088A-2006-4312-8E78-D952C1F27C60}" srcId="{A256177A-B892-454B-AC2F-1E07138033FF}" destId="{4573B459-CED5-46EF-841D-19981DF2DBEA}" srcOrd="4" destOrd="0" parTransId="{90C0D8E6-8D73-4AD2-92A6-36C2568E0244}" sibTransId="{F62CA12A-3C13-4CAD-8DF7-67E544614221}"/>
    <dgm:cxn modelId="{C04F34A0-BDDC-457C-B124-E2B1CD8BBABD}" type="presOf" srcId="{4573B459-CED5-46EF-841D-19981DF2DBEA}" destId="{56D843EB-20DE-425C-BDA2-72D050BF0D29}" srcOrd="0" destOrd="0" presId="urn:microsoft.com/office/officeart/2018/2/layout/IconVerticalSolidList"/>
    <dgm:cxn modelId="{5B2983A5-82E0-44CB-90D5-F2BD9604E543}" type="presOf" srcId="{26DC36BE-500B-46F3-9280-FE9F8F87E453}" destId="{3E467CD2-CA0A-420A-B28D-75E23729827D}" srcOrd="0" destOrd="0" presId="urn:microsoft.com/office/officeart/2018/2/layout/IconVerticalSolidList"/>
    <dgm:cxn modelId="{F4FB6DA8-0C7D-471E-A7B7-62B3E57D2A31}" srcId="{A256177A-B892-454B-AC2F-1E07138033FF}" destId="{D2DD9096-F73C-4367-99BF-68F64F62515F}" srcOrd="1" destOrd="0" parTransId="{10B5A65C-C167-498A-8497-345D1DB0D9D1}" sibTransId="{FC7E5CDD-9B74-4F22-984D-3F6097986DEC}"/>
    <dgm:cxn modelId="{4EDE44AA-5DF4-49E5-96B4-E79DB5C2AD86}" srcId="{A256177A-B892-454B-AC2F-1E07138033FF}" destId="{E9AAABC1-AE27-42B6-BCF7-43D3A0B4417A}" srcOrd="0" destOrd="0" parTransId="{1CE72046-A125-46ED-AA2F-7FBC6B0AA169}" sibTransId="{F0D03073-4F65-4AF0-987C-8FB3963FBCFF}"/>
    <dgm:cxn modelId="{2F60DDE5-13DA-4547-B969-162DE8F0B358}" srcId="{A256177A-B892-454B-AC2F-1E07138033FF}" destId="{665529E0-DE15-4E80-BBFA-8B8104AAD509}" srcOrd="3" destOrd="0" parTransId="{B91D7184-6DBB-4693-8CAA-A8FE68B35E78}" sibTransId="{DEE0982E-7193-43A8-888A-930D7898A658}"/>
    <dgm:cxn modelId="{F5D2DBFA-242E-46C3-88C2-9E38F463648D}" type="presOf" srcId="{D2DD9096-F73C-4367-99BF-68F64F62515F}" destId="{8D6ACA1F-82CC-4C9B-9A7D-F79B001A0DF5}" srcOrd="0" destOrd="0" presId="urn:microsoft.com/office/officeart/2018/2/layout/IconVerticalSolidList"/>
    <dgm:cxn modelId="{B7EED747-6A45-491C-9AE1-1C3CD3C4E589}" type="presParOf" srcId="{65FBB614-AAA7-473D-B5D8-D4817D98C161}" destId="{36048B42-62E7-4A6D-8CD1-318028078981}" srcOrd="0" destOrd="0" presId="urn:microsoft.com/office/officeart/2018/2/layout/IconVerticalSolidList"/>
    <dgm:cxn modelId="{BCCDE75B-B1F4-47DF-ABA8-C3A4C8EEAD8E}" type="presParOf" srcId="{36048B42-62E7-4A6D-8CD1-318028078981}" destId="{38929115-5971-491C-B886-7FC7728D91BC}" srcOrd="0" destOrd="0" presId="urn:microsoft.com/office/officeart/2018/2/layout/IconVerticalSolidList"/>
    <dgm:cxn modelId="{A961F50D-4C7C-4F07-9BE1-31ACAF437080}" type="presParOf" srcId="{36048B42-62E7-4A6D-8CD1-318028078981}" destId="{038FD918-8669-41A5-B1A7-056DC6BC8B06}" srcOrd="1" destOrd="0" presId="urn:microsoft.com/office/officeart/2018/2/layout/IconVerticalSolidList"/>
    <dgm:cxn modelId="{86C6B62A-2020-43D5-A3D9-9762A401D9C6}" type="presParOf" srcId="{36048B42-62E7-4A6D-8CD1-318028078981}" destId="{55CA19B1-F55F-4396-8971-62276A19E8C2}" srcOrd="2" destOrd="0" presId="urn:microsoft.com/office/officeart/2018/2/layout/IconVerticalSolidList"/>
    <dgm:cxn modelId="{13946CF4-2744-437A-A5A3-BCE63FDC89B6}" type="presParOf" srcId="{36048B42-62E7-4A6D-8CD1-318028078981}" destId="{176EAFF5-1054-4930-B864-762B60EFD334}" srcOrd="3" destOrd="0" presId="urn:microsoft.com/office/officeart/2018/2/layout/IconVerticalSolidList"/>
    <dgm:cxn modelId="{9372EF9F-5898-49C4-9449-4E9B6E1308F8}" type="presParOf" srcId="{65FBB614-AAA7-473D-B5D8-D4817D98C161}" destId="{D61003C4-9A48-434C-B1E8-D869BCD8B7D0}" srcOrd="1" destOrd="0" presId="urn:microsoft.com/office/officeart/2018/2/layout/IconVerticalSolidList"/>
    <dgm:cxn modelId="{5501368F-85D6-4393-821F-338368D62CC3}" type="presParOf" srcId="{65FBB614-AAA7-473D-B5D8-D4817D98C161}" destId="{65222167-FF93-4A8D-AFE3-B36589C27F7C}" srcOrd="2" destOrd="0" presId="urn:microsoft.com/office/officeart/2018/2/layout/IconVerticalSolidList"/>
    <dgm:cxn modelId="{CC15ED6F-CA64-44EF-B207-2D2632BB2187}" type="presParOf" srcId="{65222167-FF93-4A8D-AFE3-B36589C27F7C}" destId="{1E4572A7-A78B-4545-B25F-6BE7A8D9A072}" srcOrd="0" destOrd="0" presId="urn:microsoft.com/office/officeart/2018/2/layout/IconVerticalSolidList"/>
    <dgm:cxn modelId="{88606B77-1FC0-46C1-B46D-0B614521C630}" type="presParOf" srcId="{65222167-FF93-4A8D-AFE3-B36589C27F7C}" destId="{AED857E7-D464-4AEA-BFD0-137478252B8F}" srcOrd="1" destOrd="0" presId="urn:microsoft.com/office/officeart/2018/2/layout/IconVerticalSolidList"/>
    <dgm:cxn modelId="{F72A6D5D-6A30-4303-9ECF-C5802F60EC98}" type="presParOf" srcId="{65222167-FF93-4A8D-AFE3-B36589C27F7C}" destId="{A678C925-C13C-4EA8-923F-FF81EAEC41B4}" srcOrd="2" destOrd="0" presId="urn:microsoft.com/office/officeart/2018/2/layout/IconVerticalSolidList"/>
    <dgm:cxn modelId="{17754C1E-4717-4DAE-AEDE-B3DEA0F856D3}" type="presParOf" srcId="{65222167-FF93-4A8D-AFE3-B36589C27F7C}" destId="{8D6ACA1F-82CC-4C9B-9A7D-F79B001A0DF5}" srcOrd="3" destOrd="0" presId="urn:microsoft.com/office/officeart/2018/2/layout/IconVerticalSolidList"/>
    <dgm:cxn modelId="{EAB5152F-AF4E-4AC2-9695-79BCFDA64BE7}" type="presParOf" srcId="{65FBB614-AAA7-473D-B5D8-D4817D98C161}" destId="{5B2281E5-67D1-454D-BA8C-C6A7A47B83F5}" srcOrd="3" destOrd="0" presId="urn:microsoft.com/office/officeart/2018/2/layout/IconVerticalSolidList"/>
    <dgm:cxn modelId="{84CB133C-8D70-4EB5-B6DA-621F1E982320}" type="presParOf" srcId="{65FBB614-AAA7-473D-B5D8-D4817D98C161}" destId="{FB72F68A-65F8-4189-8357-1AB4D7CD85A7}" srcOrd="4" destOrd="0" presId="urn:microsoft.com/office/officeart/2018/2/layout/IconVerticalSolidList"/>
    <dgm:cxn modelId="{DAEDA05E-04E7-494A-96A4-007151640280}" type="presParOf" srcId="{FB72F68A-65F8-4189-8357-1AB4D7CD85A7}" destId="{24690C77-18E1-4705-B967-979C5A6F79B9}" srcOrd="0" destOrd="0" presId="urn:microsoft.com/office/officeart/2018/2/layout/IconVerticalSolidList"/>
    <dgm:cxn modelId="{72A5A00C-80A0-4BC1-8505-ECA69D08BB21}" type="presParOf" srcId="{FB72F68A-65F8-4189-8357-1AB4D7CD85A7}" destId="{EB310328-37D2-44E3-BE07-BA44DA16CEE4}" srcOrd="1" destOrd="0" presId="urn:microsoft.com/office/officeart/2018/2/layout/IconVerticalSolidList"/>
    <dgm:cxn modelId="{AED7DB81-E3AE-41B7-BC65-2137FF05B06C}" type="presParOf" srcId="{FB72F68A-65F8-4189-8357-1AB4D7CD85A7}" destId="{AD48FC9D-066A-48FC-BFC9-FA35131A8A45}" srcOrd="2" destOrd="0" presId="urn:microsoft.com/office/officeart/2018/2/layout/IconVerticalSolidList"/>
    <dgm:cxn modelId="{39F24089-5908-43D1-A191-30842B813F56}" type="presParOf" srcId="{FB72F68A-65F8-4189-8357-1AB4D7CD85A7}" destId="{3E467CD2-CA0A-420A-B28D-75E23729827D}" srcOrd="3" destOrd="0" presId="urn:microsoft.com/office/officeart/2018/2/layout/IconVerticalSolidList"/>
    <dgm:cxn modelId="{3FFB8FC4-EDA9-4708-B8E9-32207A3FEBAA}" type="presParOf" srcId="{65FBB614-AAA7-473D-B5D8-D4817D98C161}" destId="{DDFB8003-C641-4EE7-8D25-E0BD0FC11228}" srcOrd="5" destOrd="0" presId="urn:microsoft.com/office/officeart/2018/2/layout/IconVerticalSolidList"/>
    <dgm:cxn modelId="{AC0984AF-50C5-449F-8976-D1068B33D2EC}" type="presParOf" srcId="{65FBB614-AAA7-473D-B5D8-D4817D98C161}" destId="{BABCC02B-EE0E-4D88-823D-BB6971127508}" srcOrd="6" destOrd="0" presId="urn:microsoft.com/office/officeart/2018/2/layout/IconVerticalSolidList"/>
    <dgm:cxn modelId="{DF10462E-C4D8-492B-9382-938C41FB3128}" type="presParOf" srcId="{BABCC02B-EE0E-4D88-823D-BB6971127508}" destId="{E617D8C5-CFB7-48DE-B864-B3AB79B22227}" srcOrd="0" destOrd="0" presId="urn:microsoft.com/office/officeart/2018/2/layout/IconVerticalSolidList"/>
    <dgm:cxn modelId="{0A7DE923-CD16-4866-974D-9A0623E31801}" type="presParOf" srcId="{BABCC02B-EE0E-4D88-823D-BB6971127508}" destId="{E0AC4E7F-F934-4FF5-BBE9-2E3E26364ED6}" srcOrd="1" destOrd="0" presId="urn:microsoft.com/office/officeart/2018/2/layout/IconVerticalSolidList"/>
    <dgm:cxn modelId="{C62FBAD2-D7D5-4F83-9C8E-C757BD4342E0}" type="presParOf" srcId="{BABCC02B-EE0E-4D88-823D-BB6971127508}" destId="{32E91C11-445F-4812-A091-AEA8D0F7D318}" srcOrd="2" destOrd="0" presId="urn:microsoft.com/office/officeart/2018/2/layout/IconVerticalSolidList"/>
    <dgm:cxn modelId="{7CA9773F-F750-4F75-8988-5F8A211A8408}" type="presParOf" srcId="{BABCC02B-EE0E-4D88-823D-BB6971127508}" destId="{12A6800D-DC4D-494B-BB9F-33BA9A79626D}" srcOrd="3" destOrd="0" presId="urn:microsoft.com/office/officeart/2018/2/layout/IconVerticalSolidList"/>
    <dgm:cxn modelId="{8ED443FB-41C2-4EE8-ABB6-0A865B1A8D38}" type="presParOf" srcId="{65FBB614-AAA7-473D-B5D8-D4817D98C161}" destId="{76788DD9-689C-4800-8D28-5766A147B2F5}" srcOrd="7" destOrd="0" presId="urn:microsoft.com/office/officeart/2018/2/layout/IconVerticalSolidList"/>
    <dgm:cxn modelId="{289E6D67-7518-4EB2-A6DD-1B26F6E2C6F8}" type="presParOf" srcId="{65FBB614-AAA7-473D-B5D8-D4817D98C161}" destId="{DC4B4EAA-1DAA-450F-B71C-CFBBF0877D99}" srcOrd="8" destOrd="0" presId="urn:microsoft.com/office/officeart/2018/2/layout/IconVerticalSolidList"/>
    <dgm:cxn modelId="{CAD5CACF-8662-437D-96F0-9E6B702A68D4}" type="presParOf" srcId="{DC4B4EAA-1DAA-450F-B71C-CFBBF0877D99}" destId="{913F9932-9BA9-4182-9D09-74012EDC065D}" srcOrd="0" destOrd="0" presId="urn:microsoft.com/office/officeart/2018/2/layout/IconVerticalSolidList"/>
    <dgm:cxn modelId="{6773489A-A66B-487D-9D91-88B385222B1D}" type="presParOf" srcId="{DC4B4EAA-1DAA-450F-B71C-CFBBF0877D99}" destId="{70FDD92D-5D84-4201-A3BE-D5861F033700}" srcOrd="1" destOrd="0" presId="urn:microsoft.com/office/officeart/2018/2/layout/IconVerticalSolidList"/>
    <dgm:cxn modelId="{5D12C666-4516-4580-8556-ECBC435D5CC8}" type="presParOf" srcId="{DC4B4EAA-1DAA-450F-B71C-CFBBF0877D99}" destId="{83846876-7AAE-4155-8A07-6793B3504C9A}" srcOrd="2" destOrd="0" presId="urn:microsoft.com/office/officeart/2018/2/layout/IconVerticalSolidList"/>
    <dgm:cxn modelId="{845C8E91-8517-4B3B-B734-7DD82F36F3DE}" type="presParOf" srcId="{DC4B4EAA-1DAA-450F-B71C-CFBBF0877D99}" destId="{56D843EB-20DE-425C-BDA2-72D050BF0D2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29115-5971-491C-B886-7FC7728D91BC}">
      <dsp:nvSpPr>
        <dsp:cNvPr id="0" name=""/>
        <dsp:cNvSpPr/>
      </dsp:nvSpPr>
      <dsp:spPr>
        <a:xfrm>
          <a:off x="0" y="3399"/>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8FD918-8669-41A5-B1A7-056DC6BC8B06}">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6EAFF5-1054-4930-B864-762B60EFD334}">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da-DK" sz="1900" kern="1200"/>
            <a:t>Snak om lektien </a:t>
          </a:r>
          <a:endParaRPr lang="en-US" sz="1900" kern="1200"/>
        </a:p>
      </dsp:txBody>
      <dsp:txXfrm>
        <a:off x="836323" y="3399"/>
        <a:ext cx="9679276" cy="724089"/>
      </dsp:txXfrm>
    </dsp:sp>
    <dsp:sp modelId="{1E4572A7-A78B-4545-B25F-6BE7A8D9A072}">
      <dsp:nvSpPr>
        <dsp:cNvPr id="0" name=""/>
        <dsp:cNvSpPr/>
      </dsp:nvSpPr>
      <dsp:spPr>
        <a:xfrm>
          <a:off x="0" y="908511"/>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D857E7-D464-4AEA-BFD0-137478252B8F}">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6ACA1F-82CC-4C9B-9A7D-F79B001A0DF5}">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da-DK" sz="1900" kern="1200"/>
            <a:t>Kort gennemgang af figurer og teorier - Habermas og Extinction Rebellion </a:t>
          </a:r>
          <a:endParaRPr lang="en-US" sz="1900" kern="1200"/>
        </a:p>
      </dsp:txBody>
      <dsp:txXfrm>
        <a:off x="836323" y="908511"/>
        <a:ext cx="9679276" cy="724089"/>
      </dsp:txXfrm>
    </dsp:sp>
    <dsp:sp modelId="{24690C77-18E1-4705-B967-979C5A6F79B9}">
      <dsp:nvSpPr>
        <dsp:cNvPr id="0" name=""/>
        <dsp:cNvSpPr/>
      </dsp:nvSpPr>
      <dsp:spPr>
        <a:xfrm>
          <a:off x="0" y="1813624"/>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310328-37D2-44E3-BE07-BA44DA16CEE4}">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67CD2-CA0A-420A-B28D-75E23729827D}">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da-DK" sz="1900" kern="1200"/>
            <a:t>Dokumentar: Bech og de ekstreme aktivister</a:t>
          </a:r>
          <a:endParaRPr lang="en-US" sz="1900" kern="1200"/>
        </a:p>
      </dsp:txBody>
      <dsp:txXfrm>
        <a:off x="836323" y="1813624"/>
        <a:ext cx="9679276" cy="724089"/>
      </dsp:txXfrm>
    </dsp:sp>
    <dsp:sp modelId="{E617D8C5-CFB7-48DE-B864-B3AB79B22227}">
      <dsp:nvSpPr>
        <dsp:cNvPr id="0" name=""/>
        <dsp:cNvSpPr/>
      </dsp:nvSpPr>
      <dsp:spPr>
        <a:xfrm>
          <a:off x="0" y="2718736"/>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AC4E7F-F934-4FF5-BBE9-2E3E26364ED6}">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A6800D-DC4D-494B-BB9F-33BA9A79626D}">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da-DK" sz="1900" kern="1200"/>
            <a:t>Debat: Er civil ulydighed et legitimt middel? </a:t>
          </a:r>
          <a:endParaRPr lang="en-US" sz="1900" kern="1200"/>
        </a:p>
      </dsp:txBody>
      <dsp:txXfrm>
        <a:off x="836323" y="2718736"/>
        <a:ext cx="9679276" cy="724089"/>
      </dsp:txXfrm>
    </dsp:sp>
    <dsp:sp modelId="{913F9932-9BA9-4182-9D09-74012EDC065D}">
      <dsp:nvSpPr>
        <dsp:cNvPr id="0" name=""/>
        <dsp:cNvSpPr/>
      </dsp:nvSpPr>
      <dsp:spPr>
        <a:xfrm>
          <a:off x="0" y="3623848"/>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FDD92D-5D84-4201-A3BE-D5861F033700}">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843EB-20DE-425C-BDA2-72D050BF0D29}">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da-DK" sz="1900" kern="1200"/>
            <a:t>Ugens aktualitet: Nikolaj og Magnus </a:t>
          </a:r>
          <a:endParaRPr lang="en-US" sz="1900" kern="1200"/>
        </a:p>
      </dsp:txBody>
      <dsp:txXfrm>
        <a:off x="836323" y="3623848"/>
        <a:ext cx="9679276" cy="72408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8BBB46-7269-FC41-80B4-BFBAA2D8F3DE}" type="datetimeFigureOut">
              <a:rPr lang="da-DK" smtClean="0"/>
              <a:t>22.11.2023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1A54D4-CB08-0841-A726-4A03A99A1B81}" type="slidenum">
              <a:rPr lang="da-DK" smtClean="0"/>
              <a:t>‹nr.›</a:t>
            </a:fld>
            <a:endParaRPr lang="da-DK"/>
          </a:p>
        </p:txBody>
      </p:sp>
    </p:spTree>
    <p:extLst>
      <p:ext uri="{BB962C8B-B14F-4D97-AF65-F5344CB8AC3E}">
        <p14:creationId xmlns:p14="http://schemas.microsoft.com/office/powerpoint/2010/main" val="2513906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 stat – marked –civilsamfund </a:t>
            </a:r>
          </a:p>
          <a:p>
            <a:r>
              <a:rPr lang="da-DK" b="0" i="0" dirty="0">
                <a:solidFill>
                  <a:srgbClr val="333333"/>
                </a:solidFill>
                <a:effectLst/>
                <a:latin typeface="Noto Sans" panose="020B0502040504020204" pitchFamily="34" charset="0"/>
              </a:rPr>
              <a:t>For nogle mennesker kan systemets </a:t>
            </a:r>
            <a:r>
              <a:rPr lang="da-DK" b="1" i="0" dirty="0">
                <a:solidFill>
                  <a:srgbClr val="333333"/>
                </a:solidFill>
                <a:effectLst/>
                <a:latin typeface="Noto Sans" panose="020B0502040504020204" pitchFamily="34" charset="0"/>
              </a:rPr>
              <a:t>kolonisering af livsverdenen </a:t>
            </a:r>
            <a:r>
              <a:rPr lang="da-DK" b="0" i="0" dirty="0">
                <a:solidFill>
                  <a:srgbClr val="333333"/>
                </a:solidFill>
                <a:effectLst/>
                <a:latin typeface="Noto Sans" panose="020B0502040504020204" pitchFamily="34" charset="0"/>
              </a:rPr>
              <a:t>betyde en følelse af, at politiske beslutninger, eller mangel på samme, forhindrer dem i at leve det liv, de ønsker. Når flere er af samme opfattelse, søger de sammen med folk som har samme følelser og holdninger. Der opstår grobund for kollektive organiseringer og protester, for eksempel protester mod en utidssvarende eller uambitiøs klimapolitik.</a:t>
            </a:r>
          </a:p>
          <a:p>
            <a:r>
              <a:rPr lang="da-DK" b="0" i="0" dirty="0">
                <a:solidFill>
                  <a:srgbClr val="333333"/>
                </a:solidFill>
                <a:effectLst/>
                <a:latin typeface="Noto Sans" panose="020B0502040504020204" pitchFamily="34" charset="0"/>
              </a:rPr>
              <a:t>Individet føler tab af kontrol over eget liv til det statslige system og markedskræfterne i en tid med klimaforandringer. </a:t>
            </a:r>
          </a:p>
          <a:p>
            <a:endParaRPr lang="da-DK" b="0" i="0" dirty="0">
              <a:solidFill>
                <a:srgbClr val="333333"/>
              </a:solidFill>
              <a:effectLst/>
              <a:latin typeface="Noto Sans" panose="020B0502040504020204" pitchFamily="34" charset="0"/>
            </a:endParaRPr>
          </a:p>
          <a:p>
            <a:r>
              <a:rPr lang="da-DK" b="0" i="0" dirty="0">
                <a:solidFill>
                  <a:srgbClr val="333333"/>
                </a:solidFill>
                <a:effectLst/>
                <a:latin typeface="Noto Sans" panose="020B0502040504020204" pitchFamily="34" charset="0"/>
              </a:rPr>
              <a:t> staten i form af stadigt flere regler, og markedet ved sit stærke fokus på profitskabelse og optimering, fortrænger det, der er det væsentligste for mennesket, nemlig de nære relationer. Det er dem, der giver mening og identitet,</a:t>
            </a:r>
            <a:endParaRPr lang="da-DK" dirty="0"/>
          </a:p>
        </p:txBody>
      </p:sp>
      <p:sp>
        <p:nvSpPr>
          <p:cNvPr id="4" name="Pladsholder til slidenummer 3"/>
          <p:cNvSpPr>
            <a:spLocks noGrp="1"/>
          </p:cNvSpPr>
          <p:nvPr>
            <p:ph type="sldNum" sz="quarter" idx="5"/>
          </p:nvPr>
        </p:nvSpPr>
        <p:spPr/>
        <p:txBody>
          <a:bodyPr/>
          <a:lstStyle/>
          <a:p>
            <a:fld id="{261A54D4-CB08-0841-A726-4A03A99A1B81}" type="slidenum">
              <a:rPr lang="da-DK" smtClean="0"/>
              <a:t>5</a:t>
            </a:fld>
            <a:endParaRPr lang="da-DK"/>
          </a:p>
        </p:txBody>
      </p:sp>
    </p:spTree>
    <p:extLst>
      <p:ext uri="{BB962C8B-B14F-4D97-AF65-F5344CB8AC3E}">
        <p14:creationId xmlns:p14="http://schemas.microsoft.com/office/powerpoint/2010/main" val="294086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3760cfec0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3760cfec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VI SER DOKUMENTAREN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3760cfe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3760cfe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3760cfec0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3760cfec0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3760cfec0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3760cfec0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3760cfec0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3760cfec0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3760cfec0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3760cfec0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7753414f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7753414f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22A2D-ACCB-F748-5025-11D94C462E5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4159936-E2E9-D424-A8EF-8A61BF1587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74EFC57-2DFB-A79D-A224-F77E02E8246B}"/>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5" name="Pladsholder til sidefod 4">
            <a:extLst>
              <a:ext uri="{FF2B5EF4-FFF2-40B4-BE49-F238E27FC236}">
                <a16:creationId xmlns:a16="http://schemas.microsoft.com/office/drawing/2014/main" id="{566A8439-C028-5C88-10DA-C9D57776F62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A6820F5-65AB-8D45-0D21-3BB039EE299B}"/>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305123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1557B-499F-6255-097B-F0AE7CD957A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6E01764-FADE-36C4-E234-F7CBAB215B1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94C20C-0CDF-DD1E-A780-791D46507A33}"/>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5" name="Pladsholder til sidefod 4">
            <a:extLst>
              <a:ext uri="{FF2B5EF4-FFF2-40B4-BE49-F238E27FC236}">
                <a16:creationId xmlns:a16="http://schemas.microsoft.com/office/drawing/2014/main" id="{EC17F37E-704D-395F-C0BA-54C93B8E348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9B12AC7-808A-1067-6B04-A598D14B0F6E}"/>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419998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060E5-4093-070A-F4A3-3F6F1695F53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A0ECABA-2964-F020-9663-5BF99129F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14C0988-34B1-DF33-3063-F2ECFCC1EB81}"/>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5" name="Pladsholder til sidefod 4">
            <a:extLst>
              <a:ext uri="{FF2B5EF4-FFF2-40B4-BE49-F238E27FC236}">
                <a16:creationId xmlns:a16="http://schemas.microsoft.com/office/drawing/2014/main" id="{330075DC-1381-BC79-04F7-9C4A14DA35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D104F35-D70E-2F9D-DA9D-469EA4F3FAC8}"/>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321922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73A1D2-8031-A6BF-E149-2406CB4A49B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72E1CE7-B3A1-3C65-212F-B4841D27596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46B0F06-7DF1-4C19-3F0B-A249B3B2041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38309D1-0D73-A654-8A1B-971A1DEF56CD}"/>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6" name="Pladsholder til sidefod 5">
            <a:extLst>
              <a:ext uri="{FF2B5EF4-FFF2-40B4-BE49-F238E27FC236}">
                <a16:creationId xmlns:a16="http://schemas.microsoft.com/office/drawing/2014/main" id="{4881C266-B94F-4EDA-03FF-D254A4744B6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718056C-E1D8-2D05-9A28-D0944031D996}"/>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161449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6695F-0661-41C3-448D-E214F0CF5D2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368F148-D75B-20FC-1E71-CB6F695843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F07C0BB-085E-A7F4-346D-3F4297CC4B8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19161AAF-5793-D3F7-86ED-E4E4EEA6A3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2788765-A494-EDBA-FF2D-58AA31B97E2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E2DD57C-2DCF-056E-9210-3F9EAB69FEC0}"/>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8" name="Pladsholder til sidefod 7">
            <a:extLst>
              <a:ext uri="{FF2B5EF4-FFF2-40B4-BE49-F238E27FC236}">
                <a16:creationId xmlns:a16="http://schemas.microsoft.com/office/drawing/2014/main" id="{2EA2DDAA-2498-3CFF-5FB0-A734DE572B7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14CC49E-6CCF-B888-4759-2803B189472B}"/>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424507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93ACAB-15B4-8467-5593-83E911A5423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0C3C122-01ED-AAB4-FDF8-C4D7565E1CA9}"/>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4" name="Pladsholder til sidefod 3">
            <a:extLst>
              <a:ext uri="{FF2B5EF4-FFF2-40B4-BE49-F238E27FC236}">
                <a16:creationId xmlns:a16="http://schemas.microsoft.com/office/drawing/2014/main" id="{900841AC-D0C4-9462-4FB7-57EC3F6901D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4E2F773-6D59-2543-9201-DCCA1700D2C2}"/>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4059049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F98563D-B537-0DA6-7300-C0B720B96431}"/>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3" name="Pladsholder til sidefod 2">
            <a:extLst>
              <a:ext uri="{FF2B5EF4-FFF2-40B4-BE49-F238E27FC236}">
                <a16:creationId xmlns:a16="http://schemas.microsoft.com/office/drawing/2014/main" id="{CBA58538-3C08-9312-66FE-CDD38D7A15F7}"/>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A404733-05D8-63B1-3A12-211156DB3759}"/>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1192689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4D0EE-26F9-B69F-1598-441DD94CF2E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0BA4E9D-43B2-1C9C-1509-C12054DC02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629F6AE-218E-6012-CB29-7D02FDA9F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ACFBA1C-11B0-923C-0DCD-3014676D14EB}"/>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6" name="Pladsholder til sidefod 5">
            <a:extLst>
              <a:ext uri="{FF2B5EF4-FFF2-40B4-BE49-F238E27FC236}">
                <a16:creationId xmlns:a16="http://schemas.microsoft.com/office/drawing/2014/main" id="{9BE9A55A-118B-ABCA-78B2-88113F8D96C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1CD886A-4A81-24B5-9BE4-EF64B415EE00}"/>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951367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2B13B-DA3F-C31A-D755-B28D873CBE8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7FA72CF-0BFB-7666-AC9B-D4C0F6E9CB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EBF8D2B-53EF-1BB8-FD65-6F167E858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CE8FE13-5DD7-2679-3827-7B9513EE63B1}"/>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6" name="Pladsholder til sidefod 5">
            <a:extLst>
              <a:ext uri="{FF2B5EF4-FFF2-40B4-BE49-F238E27FC236}">
                <a16:creationId xmlns:a16="http://schemas.microsoft.com/office/drawing/2014/main" id="{7864BC5F-9759-7121-33FB-16B5ECD021D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9042EC0-2DBA-0BA8-AB44-DD23EFE1FD0B}"/>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2933950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0C70B3-E4BD-221F-A45B-79EF6BC0DD1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9168DCF-9C3E-0E90-F861-42BD46BFF90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AC1C82D-FDB4-BE99-ADA3-334722454F00}"/>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5" name="Pladsholder til sidefod 4">
            <a:extLst>
              <a:ext uri="{FF2B5EF4-FFF2-40B4-BE49-F238E27FC236}">
                <a16:creationId xmlns:a16="http://schemas.microsoft.com/office/drawing/2014/main" id="{3BF7B7A3-98D7-C1CC-1FF2-A276B5AD7D4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E409D89-2BB3-09AE-97C3-CFE91559E76A}"/>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374095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04F8C55-0DCC-B898-ED7D-28BB2DE0720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96A341D-AE34-B5CB-3E13-60B7CEC85A7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91E0D86-F883-AE03-83C9-6243CC3D7E36}"/>
              </a:ext>
            </a:extLst>
          </p:cNvPr>
          <p:cNvSpPr>
            <a:spLocks noGrp="1"/>
          </p:cNvSpPr>
          <p:nvPr>
            <p:ph type="dt" sz="half" idx="10"/>
          </p:nvPr>
        </p:nvSpPr>
        <p:spPr/>
        <p:txBody>
          <a:bodyPr/>
          <a:lstStyle/>
          <a:p>
            <a:fld id="{57576D92-224B-A44E-887C-0644BE95871A}" type="datetimeFigureOut">
              <a:rPr lang="da-DK" smtClean="0"/>
              <a:t>22.11.2023</a:t>
            </a:fld>
            <a:endParaRPr lang="da-DK"/>
          </a:p>
        </p:txBody>
      </p:sp>
      <p:sp>
        <p:nvSpPr>
          <p:cNvPr id="5" name="Pladsholder til sidefod 4">
            <a:extLst>
              <a:ext uri="{FF2B5EF4-FFF2-40B4-BE49-F238E27FC236}">
                <a16:creationId xmlns:a16="http://schemas.microsoft.com/office/drawing/2014/main" id="{EE21E9EB-3A11-906C-1200-17E04823E00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4648CB9-4A9B-FD4B-1642-7FE49B36F43B}"/>
              </a:ext>
            </a:extLst>
          </p:cNvPr>
          <p:cNvSpPr>
            <a:spLocks noGrp="1"/>
          </p:cNvSpPr>
          <p:nvPr>
            <p:ph type="sldNum" sz="quarter" idx="12"/>
          </p:nvPr>
        </p:nvSpPr>
        <p:spPr/>
        <p:txBody>
          <a:bodyPr/>
          <a:lstStyle/>
          <a:p>
            <a:fld id="{FE81CC9A-8AB9-7D47-92F1-76E146FDDFB6}" type="slidenum">
              <a:rPr lang="da-DK" smtClean="0"/>
              <a:t>‹nr.›</a:t>
            </a:fld>
            <a:endParaRPr lang="da-DK"/>
          </a:p>
        </p:txBody>
      </p:sp>
    </p:spTree>
    <p:extLst>
      <p:ext uri="{BB962C8B-B14F-4D97-AF65-F5344CB8AC3E}">
        <p14:creationId xmlns:p14="http://schemas.microsoft.com/office/powerpoint/2010/main" val="4158050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4057557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11/22/23</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74705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11/22/23</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2974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11/22/23</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503262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11/22/23</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252719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11/22/23</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05941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11/22/23</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054252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11/22/23</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1586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11/22/23</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5478579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11/22/23</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833583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11/22/23</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663887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11/22/23</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11843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C6BABB3-F329-60C2-C241-675C423364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A698B97-FE57-9F67-FC1C-6E36E99F51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0FA0A2-6A46-06F1-F383-EC65764FDF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76D92-224B-A44E-887C-0644BE95871A}" type="datetimeFigureOut">
              <a:rPr lang="da-DK" smtClean="0"/>
              <a:t>22.11.2023</a:t>
            </a:fld>
            <a:endParaRPr lang="da-DK"/>
          </a:p>
        </p:txBody>
      </p:sp>
      <p:sp>
        <p:nvSpPr>
          <p:cNvPr id="5" name="Pladsholder til sidefod 4">
            <a:extLst>
              <a:ext uri="{FF2B5EF4-FFF2-40B4-BE49-F238E27FC236}">
                <a16:creationId xmlns:a16="http://schemas.microsoft.com/office/drawing/2014/main" id="{250B1F0E-20A0-709D-82D4-DAE84F3F37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12DD04D-36BB-87C7-F35F-3964DB4471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81CC9A-8AB9-7D47-92F1-76E146FDDFB6}" type="slidenum">
              <a:rPr lang="da-DK" smtClean="0"/>
              <a:t>‹nr.›</a:t>
            </a:fld>
            <a:endParaRPr lang="da-DK"/>
          </a:p>
        </p:txBody>
      </p:sp>
    </p:spTree>
    <p:extLst>
      <p:ext uri="{BB962C8B-B14F-4D97-AF65-F5344CB8AC3E}">
        <p14:creationId xmlns:p14="http://schemas.microsoft.com/office/powerpoint/2010/main" val="3780878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AE9C44-9DAE-47EA-BF7B-527501938C3F}" type="datetimeFigureOut">
              <a:rPr lang="en-US" smtClean="0"/>
              <a:t>11/22/23</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235608503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6My-t270XGg"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Klimaforandringer | Konsekvenser og årsager | illvid.dk">
            <a:extLst>
              <a:ext uri="{FF2B5EF4-FFF2-40B4-BE49-F238E27FC236}">
                <a16:creationId xmlns:a16="http://schemas.microsoft.com/office/drawing/2014/main" id="{9DF431F3-3FA8-75D6-A6B0-535B36D92E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0426"/>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p:cNvSpPr>
            <a:spLocks noGrp="1"/>
          </p:cNvSpPr>
          <p:nvPr>
            <p:ph type="ctrTitle"/>
          </p:nvPr>
        </p:nvSpPr>
        <p:spPr>
          <a:xfrm>
            <a:off x="481029" y="2187146"/>
            <a:ext cx="4431476" cy="3314223"/>
          </a:xfrm>
        </p:spPr>
        <p:txBody>
          <a:bodyPr anchor="b">
            <a:normAutofit fontScale="90000"/>
          </a:bodyPr>
          <a:lstStyle/>
          <a:p>
            <a:pPr algn="l"/>
            <a:r>
              <a:rPr lang="en-US" sz="3200" dirty="0">
                <a:solidFill>
                  <a:schemeClr val="bg1"/>
                </a:solidFill>
                <a:cs typeface="Calibri Light"/>
              </a:rPr>
              <a:t>KLIMAADFÆRD #11</a:t>
            </a:r>
            <a:br>
              <a:rPr lang="en-US" sz="3200" dirty="0">
                <a:solidFill>
                  <a:schemeClr val="bg1"/>
                </a:solidFill>
                <a:cs typeface="Calibri Light"/>
              </a:rPr>
            </a:br>
            <a:br>
              <a:rPr lang="en-US" sz="3200" dirty="0">
                <a:solidFill>
                  <a:schemeClr val="bg1"/>
                </a:solidFill>
                <a:cs typeface="Calibri Light"/>
              </a:rPr>
            </a:br>
            <a:br>
              <a:rPr lang="en-US" sz="3200" dirty="0">
                <a:solidFill>
                  <a:schemeClr val="bg1"/>
                </a:solidFill>
                <a:cs typeface="Calibri Light"/>
              </a:rPr>
            </a:br>
            <a:r>
              <a:rPr lang="en-US" sz="3200" dirty="0" err="1">
                <a:solidFill>
                  <a:schemeClr val="bg1"/>
                </a:solidFill>
                <a:cs typeface="Calibri Light"/>
              </a:rPr>
              <a:t>Hvorfor</a:t>
            </a:r>
            <a:r>
              <a:rPr lang="en-US" sz="3200" dirty="0">
                <a:solidFill>
                  <a:schemeClr val="bg1"/>
                </a:solidFill>
                <a:cs typeface="Calibri Light"/>
              </a:rPr>
              <a:t> </a:t>
            </a:r>
            <a:r>
              <a:rPr lang="en-US" sz="3200" dirty="0" err="1">
                <a:solidFill>
                  <a:schemeClr val="bg1"/>
                </a:solidFill>
                <a:cs typeface="Calibri Light"/>
              </a:rPr>
              <a:t>organiserer</a:t>
            </a:r>
            <a:r>
              <a:rPr lang="en-US" sz="3200" dirty="0">
                <a:solidFill>
                  <a:schemeClr val="bg1"/>
                </a:solidFill>
                <a:cs typeface="Calibri Light"/>
              </a:rPr>
              <a:t> </a:t>
            </a:r>
            <a:r>
              <a:rPr lang="en-US" sz="3200" dirty="0" err="1">
                <a:solidFill>
                  <a:schemeClr val="bg1"/>
                </a:solidFill>
                <a:cs typeface="Calibri Light"/>
              </a:rPr>
              <a:t>mennesker</a:t>
            </a:r>
            <a:r>
              <a:rPr lang="en-US" sz="3200" dirty="0">
                <a:solidFill>
                  <a:schemeClr val="bg1"/>
                </a:solidFill>
                <a:cs typeface="Calibri Light"/>
              </a:rPr>
              <a:t> sig </a:t>
            </a:r>
            <a:r>
              <a:rPr lang="en-US" sz="3200" dirty="0" err="1">
                <a:solidFill>
                  <a:schemeClr val="bg1"/>
                </a:solidFill>
                <a:cs typeface="Calibri Light"/>
              </a:rPr>
              <a:t>i</a:t>
            </a:r>
            <a:r>
              <a:rPr lang="en-US" sz="3200" dirty="0">
                <a:solidFill>
                  <a:schemeClr val="bg1"/>
                </a:solidFill>
                <a:cs typeface="Calibri Light"/>
              </a:rPr>
              <a:t> </a:t>
            </a:r>
            <a:r>
              <a:rPr lang="en-US" sz="3200" dirty="0" err="1">
                <a:solidFill>
                  <a:schemeClr val="bg1"/>
                </a:solidFill>
                <a:cs typeface="Calibri Light"/>
              </a:rPr>
              <a:t>klimafællesskaber</a:t>
            </a:r>
            <a:r>
              <a:rPr lang="en-US" sz="3200" dirty="0">
                <a:solidFill>
                  <a:schemeClr val="bg1"/>
                </a:solidFill>
                <a:cs typeface="Calibri Light"/>
              </a:rPr>
              <a:t> </a:t>
            </a:r>
            <a:r>
              <a:rPr lang="en-US" sz="3200" dirty="0" err="1">
                <a:solidFill>
                  <a:schemeClr val="bg1"/>
                </a:solidFill>
                <a:cs typeface="Calibri Light"/>
              </a:rPr>
              <a:t>og</a:t>
            </a:r>
            <a:r>
              <a:rPr lang="en-US" sz="3200" dirty="0">
                <a:solidFill>
                  <a:schemeClr val="bg1"/>
                </a:solidFill>
                <a:cs typeface="Calibri Light"/>
              </a:rPr>
              <a:t> </a:t>
            </a:r>
            <a:r>
              <a:rPr lang="en-US" sz="3200" dirty="0" err="1">
                <a:solidFill>
                  <a:schemeClr val="bg1"/>
                </a:solidFill>
                <a:cs typeface="Calibri Light"/>
              </a:rPr>
              <a:t>hvilken</a:t>
            </a:r>
            <a:r>
              <a:rPr lang="en-US" sz="3200" dirty="0">
                <a:solidFill>
                  <a:schemeClr val="bg1"/>
                </a:solidFill>
                <a:cs typeface="Calibri Light"/>
              </a:rPr>
              <a:t> </a:t>
            </a:r>
            <a:r>
              <a:rPr lang="en-US" sz="3200" dirty="0" err="1">
                <a:solidFill>
                  <a:schemeClr val="bg1"/>
                </a:solidFill>
                <a:cs typeface="Calibri Light"/>
              </a:rPr>
              <a:t>rolle</a:t>
            </a:r>
            <a:r>
              <a:rPr lang="en-US" sz="3200" dirty="0">
                <a:solidFill>
                  <a:schemeClr val="bg1"/>
                </a:solidFill>
                <a:cs typeface="Calibri Light"/>
              </a:rPr>
              <a:t> spiller de </a:t>
            </a:r>
            <a:r>
              <a:rPr lang="en-US" sz="3200" dirty="0" err="1">
                <a:solidFill>
                  <a:schemeClr val="bg1"/>
                </a:solidFill>
                <a:cs typeface="Calibri Light"/>
              </a:rPr>
              <a:t>i</a:t>
            </a:r>
            <a:r>
              <a:rPr lang="en-US" sz="3200" dirty="0">
                <a:solidFill>
                  <a:schemeClr val="bg1"/>
                </a:solidFill>
                <a:cs typeface="Calibri Light"/>
              </a:rPr>
              <a:t> </a:t>
            </a:r>
            <a:r>
              <a:rPr lang="en-US" sz="3200" dirty="0" err="1">
                <a:solidFill>
                  <a:schemeClr val="bg1"/>
                </a:solidFill>
                <a:cs typeface="Calibri Light"/>
              </a:rPr>
              <a:t>kampen</a:t>
            </a:r>
            <a:r>
              <a:rPr lang="en-US" sz="3200" dirty="0">
                <a:solidFill>
                  <a:schemeClr val="bg1"/>
                </a:solidFill>
                <a:cs typeface="Calibri Light"/>
              </a:rPr>
              <a:t> mod </a:t>
            </a:r>
            <a:r>
              <a:rPr lang="en-US" sz="3200" dirty="0" err="1">
                <a:solidFill>
                  <a:schemeClr val="bg1"/>
                </a:solidFill>
                <a:cs typeface="Calibri Light"/>
              </a:rPr>
              <a:t>klimaforandringer</a:t>
            </a:r>
            <a:r>
              <a:rPr lang="en-US" sz="3200" dirty="0">
                <a:solidFill>
                  <a:schemeClr val="bg1"/>
                </a:solidFill>
                <a:cs typeface="Calibri Light"/>
              </a:rPr>
              <a:t>? </a:t>
            </a:r>
            <a:br>
              <a:rPr lang="en-US" sz="3200" dirty="0">
                <a:solidFill>
                  <a:schemeClr val="bg1"/>
                </a:solidFill>
                <a:cs typeface="Calibri Light"/>
              </a:rPr>
            </a:br>
            <a:r>
              <a:rPr lang="en-US" sz="3200" dirty="0">
                <a:solidFill>
                  <a:schemeClr val="bg1"/>
                </a:solidFill>
                <a:cs typeface="Calibri Light"/>
              </a:rPr>
              <a:t> </a:t>
            </a:r>
            <a:br>
              <a:rPr lang="en-US" sz="3200" dirty="0">
                <a:solidFill>
                  <a:schemeClr val="bg1"/>
                </a:solidFill>
                <a:cs typeface="Calibri Light"/>
              </a:rPr>
            </a:br>
            <a:endParaRPr lang="da-DK" sz="3200" i="1" dirty="0">
              <a:solidFill>
                <a:schemeClr val="bg1"/>
              </a:solidFill>
            </a:endParaRP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94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EB3A3-B48B-A55D-687F-66873A9C1938}"/>
              </a:ext>
            </a:extLst>
          </p:cNvPr>
          <p:cNvSpPr>
            <a:spLocks noGrp="1"/>
          </p:cNvSpPr>
          <p:nvPr>
            <p:ph type="title"/>
          </p:nvPr>
        </p:nvSpPr>
        <p:spPr/>
        <p:txBody>
          <a:bodyPr/>
          <a:lstStyle/>
          <a:p>
            <a:r>
              <a:rPr lang="da-DK"/>
              <a:t>PROGRAM </a:t>
            </a:r>
            <a:endParaRPr lang="da-DK" dirty="0"/>
          </a:p>
        </p:txBody>
      </p:sp>
      <p:graphicFrame>
        <p:nvGraphicFramePr>
          <p:cNvPr id="5" name="Pladsholder til indhold 2">
            <a:extLst>
              <a:ext uri="{FF2B5EF4-FFF2-40B4-BE49-F238E27FC236}">
                <a16:creationId xmlns:a16="http://schemas.microsoft.com/office/drawing/2014/main" id="{2AF825C9-F4FA-D8F4-7B8D-1B463E6A9B9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3203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A680379-B1BE-5779-4036-AF8ED6B10988}"/>
              </a:ext>
            </a:extLst>
          </p:cNvPr>
          <p:cNvSpPr>
            <a:spLocks noGrp="1"/>
          </p:cNvSpPr>
          <p:nvPr>
            <p:ph type="title"/>
          </p:nvPr>
        </p:nvSpPr>
        <p:spPr>
          <a:xfrm>
            <a:off x="640080" y="4777739"/>
            <a:ext cx="3418990" cy="1412119"/>
          </a:xfrm>
        </p:spPr>
        <p:txBody>
          <a:bodyPr>
            <a:normAutofit/>
          </a:bodyPr>
          <a:lstStyle/>
          <a:p>
            <a:r>
              <a:rPr lang="da-DK" dirty="0"/>
              <a:t>DEL MED SIDEMAKKER: </a:t>
            </a:r>
          </a:p>
        </p:txBody>
      </p:sp>
      <p:pic>
        <p:nvPicPr>
          <p:cNvPr id="5" name="Billede 4" descr="Et billede, der indeholder Ansigt, udendørs, bygning, skilt/tegn&#10;&#10;Automatisk genereret beskrivelse">
            <a:extLst>
              <a:ext uri="{FF2B5EF4-FFF2-40B4-BE49-F238E27FC236}">
                <a16:creationId xmlns:a16="http://schemas.microsoft.com/office/drawing/2014/main" id="{B4C63E60-621E-2B49-6FEC-C840536C023C}"/>
              </a:ext>
            </a:extLst>
          </p:cNvPr>
          <p:cNvPicPr>
            <a:picLocks noChangeAspect="1"/>
          </p:cNvPicPr>
          <p:nvPr/>
        </p:nvPicPr>
        <p:blipFill rotWithShape="1">
          <a:blip r:embed="rId2"/>
          <a:srcRect t="16476" b="16759"/>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2492820C-A77A-E968-88DA-5D9D9ECA3FED}"/>
              </a:ext>
            </a:extLst>
          </p:cNvPr>
          <p:cNvSpPr>
            <a:spLocks noGrp="1"/>
          </p:cNvSpPr>
          <p:nvPr>
            <p:ph idx="1"/>
          </p:nvPr>
        </p:nvSpPr>
        <p:spPr>
          <a:xfrm>
            <a:off x="4654294" y="4777739"/>
            <a:ext cx="6897626" cy="1865949"/>
          </a:xfrm>
        </p:spPr>
        <p:txBody>
          <a:bodyPr anchor="ctr">
            <a:normAutofit/>
          </a:bodyPr>
          <a:lstStyle/>
          <a:p>
            <a:pPr marL="0" indent="0">
              <a:buNone/>
            </a:pPr>
            <a:r>
              <a:rPr lang="da-DK" sz="2200" dirty="0">
                <a:effectLst/>
                <a:latin typeface="ArialMT"/>
              </a:rPr>
              <a:t>●  Hvad er en klimabevægelse? </a:t>
            </a:r>
            <a:endParaRPr lang="da-DK" sz="2200" dirty="0">
              <a:effectLst/>
            </a:endParaRPr>
          </a:p>
          <a:p>
            <a:pPr marL="0" indent="0">
              <a:buNone/>
            </a:pPr>
            <a:r>
              <a:rPr lang="da-DK" sz="2200" dirty="0">
                <a:effectLst/>
                <a:latin typeface="ArialMT"/>
              </a:rPr>
              <a:t>●  Hvad er dens </a:t>
            </a:r>
            <a:r>
              <a:rPr lang="da-DK" sz="2200" dirty="0" err="1">
                <a:effectLst/>
                <a:latin typeface="ArialMT"/>
              </a:rPr>
              <a:t>målsætning</a:t>
            </a:r>
            <a:r>
              <a:rPr lang="da-DK" sz="2200" dirty="0">
                <a:effectLst/>
                <a:latin typeface="ArialMT"/>
              </a:rPr>
              <a:t>? </a:t>
            </a:r>
            <a:endParaRPr lang="da-DK" sz="2200" dirty="0">
              <a:effectLst/>
            </a:endParaRPr>
          </a:p>
          <a:p>
            <a:pPr marL="0" indent="0">
              <a:buNone/>
            </a:pPr>
            <a:r>
              <a:rPr lang="da-DK" sz="2200" dirty="0">
                <a:effectLst/>
                <a:latin typeface="ArialMT"/>
              </a:rPr>
              <a:t>●  Hvilke midler bruges der? </a:t>
            </a:r>
            <a:endParaRPr lang="da-DK" sz="2200" dirty="0">
              <a:effectLst/>
            </a:endParaRPr>
          </a:p>
          <a:p>
            <a:endParaRPr lang="da-DK" sz="2200" dirty="0"/>
          </a:p>
        </p:txBody>
      </p:sp>
    </p:spTree>
    <p:extLst>
      <p:ext uri="{BB962C8B-B14F-4D97-AF65-F5344CB8AC3E}">
        <p14:creationId xmlns:p14="http://schemas.microsoft.com/office/powerpoint/2010/main" val="3637666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tekst, skærmbillede, Font/skrifttype, diagram&#10;&#10;Automatisk genereret beskrivelse">
            <a:extLst>
              <a:ext uri="{FF2B5EF4-FFF2-40B4-BE49-F238E27FC236}">
                <a16:creationId xmlns:a16="http://schemas.microsoft.com/office/drawing/2014/main" id="{456A7019-56F9-3401-8450-82B189734554}"/>
              </a:ext>
            </a:extLst>
          </p:cNvPr>
          <p:cNvPicPr>
            <a:picLocks noChangeAspect="1"/>
          </p:cNvPicPr>
          <p:nvPr/>
        </p:nvPicPr>
        <p:blipFill>
          <a:blip r:embed="rId2"/>
          <a:stretch>
            <a:fillRect/>
          </a:stretch>
        </p:blipFill>
        <p:spPr>
          <a:xfrm>
            <a:off x="0" y="251529"/>
            <a:ext cx="7772400" cy="6354941"/>
          </a:xfrm>
          <a:prstGeom prst="rect">
            <a:avLst/>
          </a:prstGeom>
        </p:spPr>
      </p:pic>
      <p:sp>
        <p:nvSpPr>
          <p:cNvPr id="6" name="Tekstfelt 5">
            <a:extLst>
              <a:ext uri="{FF2B5EF4-FFF2-40B4-BE49-F238E27FC236}">
                <a16:creationId xmlns:a16="http://schemas.microsoft.com/office/drawing/2014/main" id="{F9B15527-8692-7E46-4C07-F0DD39358679}"/>
              </a:ext>
            </a:extLst>
          </p:cNvPr>
          <p:cNvSpPr txBox="1"/>
          <p:nvPr/>
        </p:nvSpPr>
        <p:spPr>
          <a:xfrm>
            <a:off x="8169442" y="1070811"/>
            <a:ext cx="3633537" cy="2585323"/>
          </a:xfrm>
          <a:prstGeom prst="rect">
            <a:avLst/>
          </a:prstGeom>
          <a:noFill/>
        </p:spPr>
        <p:txBody>
          <a:bodyPr wrap="square" rtlCol="0">
            <a:spAutoFit/>
          </a:bodyPr>
          <a:lstStyle/>
          <a:p>
            <a:pPr marL="285750" indent="-285750">
              <a:buFont typeface="Arial" panose="020B0604020202020204" pitchFamily="34" charset="0"/>
              <a:buChar char="•"/>
            </a:pPr>
            <a:r>
              <a:rPr lang="da-DK" dirty="0">
                <a:latin typeface="ArialMT"/>
              </a:rPr>
              <a:t>D</a:t>
            </a:r>
            <a:r>
              <a:rPr lang="da-DK" sz="1800" dirty="0">
                <a:effectLst/>
                <a:latin typeface="ArialMT"/>
              </a:rPr>
              <a:t>iskuter fordele og ulemper ved at give klimabevægelser mulighed for høring i Folketinget. </a:t>
            </a:r>
          </a:p>
          <a:p>
            <a:pPr marL="285750" indent="-285750">
              <a:buFont typeface="Arial" panose="020B0604020202020204" pitchFamily="34" charset="0"/>
              <a:buChar char="•"/>
            </a:pPr>
            <a:r>
              <a:rPr lang="da-DK" dirty="0">
                <a:latin typeface="ArialMT"/>
              </a:rPr>
              <a:t>Kan I komme i tanke om noget som en klimabevægelse har påvirket det politiske system med? </a:t>
            </a:r>
            <a:endParaRPr lang="da-DK" dirty="0">
              <a:effectLst/>
            </a:endParaRPr>
          </a:p>
          <a:p>
            <a:endParaRPr lang="da-DK" dirty="0"/>
          </a:p>
        </p:txBody>
      </p:sp>
    </p:spTree>
    <p:extLst>
      <p:ext uri="{BB962C8B-B14F-4D97-AF65-F5344CB8AC3E}">
        <p14:creationId xmlns:p14="http://schemas.microsoft.com/office/powerpoint/2010/main" val="320113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skærmbillede, Font/skrifttype&#10;&#10;Automatisk genereret beskrivelse">
            <a:extLst>
              <a:ext uri="{FF2B5EF4-FFF2-40B4-BE49-F238E27FC236}">
                <a16:creationId xmlns:a16="http://schemas.microsoft.com/office/drawing/2014/main" id="{FEB71B36-3FB7-AFD7-ACD2-3131CE892EDD}"/>
              </a:ext>
            </a:extLst>
          </p:cNvPr>
          <p:cNvPicPr>
            <a:picLocks noGrp="1" noChangeAspect="1"/>
          </p:cNvPicPr>
          <p:nvPr>
            <p:ph idx="1"/>
          </p:nvPr>
        </p:nvPicPr>
        <p:blipFill>
          <a:blip r:embed="rId3"/>
          <a:stretch>
            <a:fillRect/>
          </a:stretch>
        </p:blipFill>
        <p:spPr>
          <a:xfrm>
            <a:off x="2649623" y="185738"/>
            <a:ext cx="9542377" cy="2457450"/>
          </a:xfrm>
        </p:spPr>
      </p:pic>
      <p:pic>
        <p:nvPicPr>
          <p:cNvPr id="1026" name="Picture 2" descr="Jürgen Habermas - Wikipedia">
            <a:extLst>
              <a:ext uri="{FF2B5EF4-FFF2-40B4-BE49-F238E27FC236}">
                <a16:creationId xmlns:a16="http://schemas.microsoft.com/office/drawing/2014/main" id="{9652C5B7-C8A9-9ABD-042A-50F42D0B23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14613"/>
            <a:ext cx="3101558" cy="42414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ygmunt Bauman var et intellektuelt fyrtårn, men et ydmygt menneske |  Kristeligt Dagblad">
            <a:extLst>
              <a:ext uri="{FF2B5EF4-FFF2-40B4-BE49-F238E27FC236}">
                <a16:creationId xmlns:a16="http://schemas.microsoft.com/office/drawing/2014/main" id="{9C9C009E-C5F8-17D0-EB20-F0F851FF70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5475" y="3209330"/>
            <a:ext cx="6486525" cy="3648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39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0DC8876-AC03-B9AE-9B2E-52FD65F9E1B1}"/>
              </a:ext>
            </a:extLst>
          </p:cNvPr>
          <p:cNvSpPr>
            <a:spLocks noGrp="1"/>
          </p:cNvSpPr>
          <p:nvPr>
            <p:ph type="title"/>
          </p:nvPr>
        </p:nvSpPr>
        <p:spPr>
          <a:xfrm>
            <a:off x="640080" y="325369"/>
            <a:ext cx="4368602" cy="1956841"/>
          </a:xfrm>
        </p:spPr>
        <p:txBody>
          <a:bodyPr anchor="b">
            <a:normAutofit/>
          </a:bodyPr>
          <a:lstStyle/>
          <a:p>
            <a:r>
              <a:rPr lang="da-DK" sz="4200"/>
              <a:t>HABERMAS OG EXTINCTION REBELLION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7AE392A0-2215-AB30-6952-11FB096E4A76}"/>
              </a:ext>
            </a:extLst>
          </p:cNvPr>
          <p:cNvSpPr>
            <a:spLocks noGrp="1"/>
          </p:cNvSpPr>
          <p:nvPr>
            <p:ph idx="1"/>
          </p:nvPr>
        </p:nvSpPr>
        <p:spPr>
          <a:xfrm>
            <a:off x="640080" y="2872899"/>
            <a:ext cx="4243589" cy="3320668"/>
          </a:xfrm>
        </p:spPr>
        <p:txBody>
          <a:bodyPr>
            <a:normAutofit/>
          </a:bodyPr>
          <a:lstStyle/>
          <a:p>
            <a:pPr marL="0" indent="0">
              <a:buNone/>
            </a:pPr>
            <a:r>
              <a:rPr lang="da-DK" sz="2200" dirty="0">
                <a:effectLst/>
                <a:latin typeface="Cambria" panose="02040503050406030204" pitchFamily="18" charset="0"/>
                <a:ea typeface="Times New Roman" panose="02020603050405020304" pitchFamily="18" charset="0"/>
                <a:cs typeface="Calibri" panose="020F0502020204030204" pitchFamily="34" charset="0"/>
              </a:rPr>
              <a:t>Opsøg information på nettet om klimabevægelsen </a:t>
            </a:r>
            <a:r>
              <a:rPr lang="da-DK" sz="2200" dirty="0" err="1">
                <a:effectLst/>
                <a:latin typeface="Cambria" panose="02040503050406030204" pitchFamily="18" charset="0"/>
                <a:ea typeface="Times New Roman" panose="02020603050405020304" pitchFamily="18" charset="0"/>
                <a:cs typeface="Calibri" panose="020F0502020204030204" pitchFamily="34" charset="0"/>
              </a:rPr>
              <a:t>Extinction</a:t>
            </a:r>
            <a:r>
              <a:rPr lang="da-DK" sz="2200" dirty="0">
                <a:effectLst/>
                <a:latin typeface="Cambria" panose="02040503050406030204" pitchFamily="18" charset="0"/>
                <a:ea typeface="Times New Roman" panose="02020603050405020304" pitchFamily="18" charset="0"/>
                <a:cs typeface="Calibri" panose="020F0502020204030204" pitchFamily="34" charset="0"/>
              </a:rPr>
              <a:t> Rebellion og vurder hvorvidt Habermas’ teori om systemets kolonisering af livsverden kan bruges til at forstå bevægelsens dannelse og værdigrundlag.</a:t>
            </a:r>
            <a:r>
              <a:rPr lang="da-DK" sz="2200" dirty="0">
                <a:effectLst/>
              </a:rPr>
              <a:t> </a:t>
            </a:r>
            <a:endParaRPr lang="da-DK" sz="2200" dirty="0"/>
          </a:p>
        </p:txBody>
      </p:sp>
      <p:pic>
        <p:nvPicPr>
          <p:cNvPr id="4" name="Picture 2" descr="Jürgen Habermas - Wikipedia">
            <a:extLst>
              <a:ext uri="{FF2B5EF4-FFF2-40B4-BE49-F238E27FC236}">
                <a16:creationId xmlns:a16="http://schemas.microsoft.com/office/drawing/2014/main" id="{39F83C62-1335-F2FE-34ED-F339FB5E70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486" b="18485"/>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85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00" y="992767"/>
            <a:ext cx="11360800" cy="2136800"/>
          </a:xfrm>
          <a:prstGeom prst="rect">
            <a:avLst/>
          </a:prstGeom>
        </p:spPr>
        <p:txBody>
          <a:bodyPr spcFirstLastPara="1" vert="horz" wrap="square" lIns="121900" tIns="121900" rIns="121900" bIns="121900" rtlCol="0" anchor="b" anchorCtr="0">
            <a:noAutofit/>
          </a:bodyPr>
          <a:lstStyle/>
          <a:p>
            <a:pPr>
              <a:spcBef>
                <a:spcPts val="0"/>
              </a:spcBef>
            </a:pPr>
            <a:r>
              <a:rPr lang="da" sz="9333">
                <a:solidFill>
                  <a:srgbClr val="990000"/>
                </a:solidFill>
                <a:latin typeface="Impact"/>
                <a:ea typeface="Impact"/>
                <a:cs typeface="Impact"/>
                <a:sym typeface="Impact"/>
              </a:rPr>
              <a:t>CIVIL ULYDIGHED</a:t>
            </a:r>
            <a:endParaRPr sz="9333">
              <a:solidFill>
                <a:srgbClr val="990000"/>
              </a:solidFill>
              <a:latin typeface="Impact"/>
              <a:ea typeface="Impact"/>
              <a:cs typeface="Impact"/>
              <a:sym typeface="Impact"/>
            </a:endParaRPr>
          </a:p>
        </p:txBody>
      </p:sp>
      <p:sp>
        <p:nvSpPr>
          <p:cNvPr id="55" name="Google Shape;55;p13"/>
          <p:cNvSpPr txBox="1">
            <a:spLocks noGrp="1"/>
          </p:cNvSpPr>
          <p:nvPr>
            <p:ph type="subTitle" idx="1"/>
          </p:nvPr>
        </p:nvSpPr>
        <p:spPr>
          <a:xfrm>
            <a:off x="415600" y="4050233"/>
            <a:ext cx="11360800" cy="1056800"/>
          </a:xfrm>
          <a:prstGeom prst="rect">
            <a:avLst/>
          </a:prstGeom>
        </p:spPr>
        <p:txBody>
          <a:bodyPr spcFirstLastPara="1" vert="horz" wrap="square" lIns="121900" tIns="121900" rIns="121900" bIns="121900" rtlCol="0" anchor="t" anchorCtr="0">
            <a:noAutofit/>
          </a:bodyPr>
          <a:lstStyle/>
          <a:p>
            <a:pPr>
              <a:spcBef>
                <a:spcPts val="0"/>
              </a:spcBef>
            </a:pPr>
            <a:r>
              <a:rPr lang="da" sz="4000">
                <a:solidFill>
                  <a:srgbClr val="F3F3F3"/>
                </a:solidFill>
                <a:highlight>
                  <a:srgbClr val="666666"/>
                </a:highlight>
                <a:latin typeface="Impact"/>
                <a:ea typeface="Impact"/>
                <a:cs typeface="Impact"/>
                <a:sym typeface="Impact"/>
              </a:rPr>
              <a:t>Et demokratisk legitimt og nødvendigt værktøj?</a:t>
            </a:r>
            <a:endParaRPr sz="4000">
              <a:solidFill>
                <a:srgbClr val="F3F3F3"/>
              </a:solidFill>
              <a:highlight>
                <a:srgbClr val="666666"/>
              </a:highlight>
              <a:latin typeface="Impact"/>
              <a:ea typeface="Impact"/>
              <a:cs typeface="Impact"/>
              <a:sym typeface="Impac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0" y="0"/>
            <a:ext cx="12192000" cy="915600"/>
          </a:xfrm>
          <a:prstGeom prst="rect">
            <a:avLst/>
          </a:prstGeom>
          <a:solidFill>
            <a:srgbClr val="D3E594"/>
          </a:solidFill>
        </p:spPr>
        <p:txBody>
          <a:bodyPr spcFirstLastPara="1" vert="horz" wrap="square" lIns="121900" tIns="121900" rIns="121900" bIns="121900" rtlCol="0" anchor="t" anchorCtr="0">
            <a:noAutofit/>
          </a:bodyPr>
          <a:lstStyle/>
          <a:p>
            <a:pPr algn="ctr">
              <a:lnSpc>
                <a:spcPct val="115000"/>
              </a:lnSpc>
            </a:pPr>
            <a:r>
              <a:rPr lang="da" sz="5333">
                <a:latin typeface="Impact"/>
                <a:ea typeface="Impact"/>
                <a:cs typeface="Impact"/>
                <a:sym typeface="Impact"/>
              </a:rPr>
              <a:t>Former for lydigheder</a:t>
            </a:r>
            <a:endParaRPr sz="5333">
              <a:latin typeface="Impact"/>
              <a:ea typeface="Impact"/>
              <a:cs typeface="Impact"/>
              <a:sym typeface="Impact"/>
            </a:endParaRPr>
          </a:p>
        </p:txBody>
      </p:sp>
      <p:sp>
        <p:nvSpPr>
          <p:cNvPr id="61" name="Google Shape;61;p14"/>
          <p:cNvSpPr txBox="1"/>
          <p:nvPr/>
        </p:nvSpPr>
        <p:spPr>
          <a:xfrm>
            <a:off x="10324100" y="1160600"/>
            <a:ext cx="1692400" cy="4536800"/>
          </a:xfrm>
          <a:prstGeom prst="rect">
            <a:avLst/>
          </a:prstGeom>
          <a:noFill/>
          <a:ln>
            <a:noFill/>
          </a:ln>
        </p:spPr>
        <p:txBody>
          <a:bodyPr spcFirstLastPara="1" wrap="square" lIns="121900" tIns="121900" rIns="121900" bIns="121900" anchor="t" anchorCtr="0">
            <a:noAutofit/>
          </a:bodyPr>
          <a:lstStyle/>
          <a:p>
            <a:endParaRPr sz="2400" b="1" u="sng">
              <a:latin typeface="Playfair Display"/>
              <a:ea typeface="Playfair Display"/>
              <a:cs typeface="Playfair Display"/>
              <a:sym typeface="Playfair Display"/>
            </a:endParaRPr>
          </a:p>
        </p:txBody>
      </p:sp>
      <p:pic>
        <p:nvPicPr>
          <p:cNvPr id="62" name="Google Shape;62;p14"/>
          <p:cNvPicPr preferRelativeResize="0"/>
          <p:nvPr/>
        </p:nvPicPr>
        <p:blipFill>
          <a:blip r:embed="rId3">
            <a:alphaModFix/>
          </a:blip>
          <a:stretch>
            <a:fillRect/>
          </a:stretch>
        </p:blipFill>
        <p:spPr>
          <a:xfrm>
            <a:off x="9869400" y="3840601"/>
            <a:ext cx="2147107" cy="2900732"/>
          </a:xfrm>
          <a:prstGeom prst="rect">
            <a:avLst/>
          </a:prstGeom>
          <a:noFill/>
          <a:ln>
            <a:noFill/>
          </a:ln>
        </p:spPr>
      </p:pic>
      <p:graphicFrame>
        <p:nvGraphicFramePr>
          <p:cNvPr id="63" name="Google Shape;63;p14"/>
          <p:cNvGraphicFramePr/>
          <p:nvPr/>
        </p:nvGraphicFramePr>
        <p:xfrm>
          <a:off x="1270000" y="1747500"/>
          <a:ext cx="9652000" cy="1920160"/>
        </p:xfrm>
        <a:graphic>
          <a:graphicData uri="http://schemas.openxmlformats.org/drawingml/2006/table">
            <a:tbl>
              <a:tblPr>
                <a:noFill/>
              </a:tblPr>
              <a:tblGrid>
                <a:gridCol w="4826000">
                  <a:extLst>
                    <a:ext uri="{9D8B030D-6E8A-4147-A177-3AD203B41FA5}">
                      <a16:colId xmlns:a16="http://schemas.microsoft.com/office/drawing/2014/main" val="20000"/>
                    </a:ext>
                  </a:extLst>
                </a:gridCol>
                <a:gridCol w="4826000">
                  <a:extLst>
                    <a:ext uri="{9D8B030D-6E8A-4147-A177-3AD203B41FA5}">
                      <a16:colId xmlns:a16="http://schemas.microsoft.com/office/drawing/2014/main" val="20001"/>
                    </a:ext>
                  </a:extLst>
                </a:gridCol>
              </a:tblGrid>
              <a:tr h="1056600">
                <a:tc>
                  <a:txBody>
                    <a:bodyPr/>
                    <a:lstStyle/>
                    <a:p>
                      <a:pPr marL="0" lvl="0" indent="0" algn="l" rtl="0">
                        <a:spcBef>
                          <a:spcPts val="0"/>
                        </a:spcBef>
                        <a:spcAft>
                          <a:spcPts val="0"/>
                        </a:spcAft>
                        <a:buNone/>
                      </a:pPr>
                      <a:r>
                        <a:rPr lang="da" sz="2700" b="1"/>
                        <a:t>1. Civil lydighed</a:t>
                      </a:r>
                      <a:endParaRPr sz="2700" b="1"/>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69138"/>
                    </a:solidFill>
                  </a:tcPr>
                </a:tc>
                <a:tc>
                  <a:txBody>
                    <a:bodyPr/>
                    <a:lstStyle/>
                    <a:p>
                      <a:pPr marL="0" lvl="0" indent="0" algn="l" rtl="0">
                        <a:spcBef>
                          <a:spcPts val="0"/>
                        </a:spcBef>
                        <a:spcAft>
                          <a:spcPts val="0"/>
                        </a:spcAft>
                        <a:buClr>
                          <a:schemeClr val="dk1"/>
                        </a:buClr>
                        <a:buSzPts val="1100"/>
                        <a:buFont typeface="Arial"/>
                        <a:buNone/>
                      </a:pPr>
                      <a:r>
                        <a:rPr lang="da" sz="2700" b="1">
                          <a:solidFill>
                            <a:schemeClr val="dk1"/>
                          </a:solidFill>
                        </a:rPr>
                        <a:t>3. Civil </a:t>
                      </a:r>
                      <a:r>
                        <a:rPr lang="da" sz="2700" b="1" u="sng">
                          <a:solidFill>
                            <a:schemeClr val="dk1"/>
                          </a:solidFill>
                        </a:rPr>
                        <a:t>u</a:t>
                      </a:r>
                      <a:r>
                        <a:rPr lang="da" sz="2700" b="1">
                          <a:solidFill>
                            <a:schemeClr val="dk1"/>
                          </a:solidFill>
                        </a:rPr>
                        <a:t>lydighed</a:t>
                      </a:r>
                      <a:endParaRPr sz="2700" b="1"/>
                    </a:p>
                    <a:p>
                      <a:pPr marL="0" lvl="0" indent="0" algn="l" rtl="0">
                        <a:spcBef>
                          <a:spcPts val="0"/>
                        </a:spcBef>
                        <a:spcAft>
                          <a:spcPts val="0"/>
                        </a:spcAft>
                        <a:buNone/>
                      </a:pPr>
                      <a:endParaRPr sz="2700" b="1"/>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extLst>
                  <a:ext uri="{0D108BD9-81ED-4DB2-BD59-A6C34878D82A}">
                    <a16:rowId xmlns:a16="http://schemas.microsoft.com/office/drawing/2014/main" val="10000"/>
                  </a:ext>
                </a:extLst>
              </a:tr>
              <a:tr h="853400">
                <a:tc>
                  <a:txBody>
                    <a:bodyPr/>
                    <a:lstStyle/>
                    <a:p>
                      <a:pPr marL="0" lvl="0" indent="0" algn="l" rtl="0">
                        <a:spcBef>
                          <a:spcPts val="0"/>
                        </a:spcBef>
                        <a:spcAft>
                          <a:spcPts val="0"/>
                        </a:spcAft>
                        <a:buNone/>
                      </a:pPr>
                      <a:r>
                        <a:rPr lang="da" sz="2700" b="1"/>
                        <a:t>2. </a:t>
                      </a:r>
                      <a:r>
                        <a:rPr lang="da" sz="2700" b="1" u="sng"/>
                        <a:t>U</a:t>
                      </a:r>
                      <a:r>
                        <a:rPr lang="da" sz="2700" b="1"/>
                        <a:t>civil lydighed</a:t>
                      </a:r>
                      <a:endParaRPr sz="2700" b="1"/>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lvl="0" indent="0" algn="l" rtl="0">
                        <a:spcBef>
                          <a:spcPts val="0"/>
                        </a:spcBef>
                        <a:spcAft>
                          <a:spcPts val="0"/>
                        </a:spcAft>
                        <a:buClr>
                          <a:schemeClr val="dk1"/>
                        </a:buClr>
                        <a:buSzPts val="1100"/>
                        <a:buFont typeface="Arial"/>
                        <a:buNone/>
                      </a:pPr>
                      <a:r>
                        <a:rPr lang="da" sz="2700" b="1">
                          <a:solidFill>
                            <a:schemeClr val="dk1"/>
                          </a:solidFill>
                        </a:rPr>
                        <a:t>4. Ucivil </a:t>
                      </a:r>
                      <a:r>
                        <a:rPr lang="da" sz="2700" b="1" u="sng">
                          <a:solidFill>
                            <a:schemeClr val="dk1"/>
                          </a:solidFill>
                        </a:rPr>
                        <a:t>u</a:t>
                      </a:r>
                      <a:r>
                        <a:rPr lang="da" sz="2700" b="1">
                          <a:solidFill>
                            <a:schemeClr val="dk1"/>
                          </a:solidFill>
                        </a:rPr>
                        <a:t>lydighed</a:t>
                      </a:r>
                      <a:endParaRPr sz="2700" b="1"/>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27BA0"/>
                    </a:solidFill>
                  </a:tcPr>
                </a:tc>
                <a:extLst>
                  <a:ext uri="{0D108BD9-81ED-4DB2-BD59-A6C34878D82A}">
                    <a16:rowId xmlns:a16="http://schemas.microsoft.com/office/drawing/2014/main" val="10001"/>
                  </a:ext>
                </a:extLst>
              </a:tr>
            </a:tbl>
          </a:graphicData>
        </a:graphic>
      </p:graphicFrame>
      <p:cxnSp>
        <p:nvCxnSpPr>
          <p:cNvPr id="64" name="Google Shape;64;p14"/>
          <p:cNvCxnSpPr/>
          <p:nvPr/>
        </p:nvCxnSpPr>
        <p:spPr>
          <a:xfrm>
            <a:off x="6096000" y="5551967"/>
            <a:ext cx="1890000" cy="0"/>
          </a:xfrm>
          <a:prstGeom prst="straightConnector1">
            <a:avLst/>
          </a:prstGeom>
          <a:noFill/>
          <a:ln w="9525" cap="flat" cmpd="sng">
            <a:solidFill>
              <a:srgbClr val="C27BA0"/>
            </a:solidFill>
            <a:prstDash val="solid"/>
            <a:round/>
            <a:headEnd type="none" w="med" len="med"/>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0" y="0"/>
            <a:ext cx="12192000" cy="915600"/>
          </a:xfrm>
          <a:prstGeom prst="rect">
            <a:avLst/>
          </a:prstGeom>
          <a:solidFill>
            <a:srgbClr val="D3E594"/>
          </a:solidFill>
        </p:spPr>
        <p:txBody>
          <a:bodyPr spcFirstLastPara="1" vert="horz" wrap="square" lIns="121900" tIns="121900" rIns="121900" bIns="121900" rtlCol="0" anchor="t" anchorCtr="0">
            <a:noAutofit/>
          </a:bodyPr>
          <a:lstStyle/>
          <a:p>
            <a:pPr marL="609585" indent="-643451" algn="ctr">
              <a:lnSpc>
                <a:spcPct val="115000"/>
              </a:lnSpc>
              <a:buSzPts val="4000"/>
              <a:buFont typeface="Impact"/>
              <a:buAutoNum type="arabicPeriod"/>
            </a:pPr>
            <a:r>
              <a:rPr lang="da" sz="5333">
                <a:latin typeface="Impact"/>
                <a:ea typeface="Impact"/>
                <a:cs typeface="Impact"/>
                <a:sym typeface="Impact"/>
              </a:rPr>
              <a:t>Civil lydighed</a:t>
            </a:r>
            <a:endParaRPr sz="5333">
              <a:latin typeface="Impact"/>
              <a:ea typeface="Impact"/>
              <a:cs typeface="Impact"/>
              <a:sym typeface="Impact"/>
            </a:endParaRPr>
          </a:p>
        </p:txBody>
      </p:sp>
      <p:sp>
        <p:nvSpPr>
          <p:cNvPr id="70" name="Google Shape;70;p15"/>
          <p:cNvSpPr txBox="1"/>
          <p:nvPr/>
        </p:nvSpPr>
        <p:spPr>
          <a:xfrm>
            <a:off x="10324100" y="1160600"/>
            <a:ext cx="1692400" cy="4536800"/>
          </a:xfrm>
          <a:prstGeom prst="rect">
            <a:avLst/>
          </a:prstGeom>
          <a:noFill/>
          <a:ln>
            <a:noFill/>
          </a:ln>
        </p:spPr>
        <p:txBody>
          <a:bodyPr spcFirstLastPara="1" wrap="square" lIns="121900" tIns="121900" rIns="121900" bIns="121900" anchor="t" anchorCtr="0">
            <a:noAutofit/>
          </a:bodyPr>
          <a:lstStyle/>
          <a:p>
            <a:endParaRPr sz="2400" b="1" u="sng">
              <a:latin typeface="Playfair Display"/>
              <a:ea typeface="Playfair Display"/>
              <a:cs typeface="Playfair Display"/>
              <a:sym typeface="Playfair Display"/>
            </a:endParaRPr>
          </a:p>
        </p:txBody>
      </p:sp>
      <p:pic>
        <p:nvPicPr>
          <p:cNvPr id="71" name="Google Shape;71;p15" descr="powertothepeople.png"/>
          <p:cNvPicPr preferRelativeResize="0"/>
          <p:nvPr/>
        </p:nvPicPr>
        <p:blipFill>
          <a:blip r:embed="rId3">
            <a:alphaModFix/>
          </a:blip>
          <a:stretch>
            <a:fillRect/>
          </a:stretch>
        </p:blipFill>
        <p:spPr>
          <a:xfrm>
            <a:off x="0" y="0"/>
            <a:ext cx="1692400" cy="915600"/>
          </a:xfrm>
          <a:prstGeom prst="rect">
            <a:avLst/>
          </a:prstGeom>
          <a:noFill/>
          <a:ln>
            <a:noFill/>
          </a:ln>
        </p:spPr>
      </p:pic>
      <p:pic>
        <p:nvPicPr>
          <p:cNvPr id="72" name="Google Shape;72;p15"/>
          <p:cNvPicPr preferRelativeResize="0"/>
          <p:nvPr/>
        </p:nvPicPr>
        <p:blipFill>
          <a:blip r:embed="rId4">
            <a:alphaModFix/>
          </a:blip>
          <a:stretch>
            <a:fillRect/>
          </a:stretch>
        </p:blipFill>
        <p:spPr>
          <a:xfrm>
            <a:off x="315151" y="1759067"/>
            <a:ext cx="11561699" cy="4870167"/>
          </a:xfrm>
          <a:prstGeom prst="rect">
            <a:avLst/>
          </a:prstGeom>
          <a:noFill/>
          <a:ln>
            <a:noFill/>
          </a:ln>
        </p:spPr>
      </p:pic>
      <p:sp>
        <p:nvSpPr>
          <p:cNvPr id="73" name="Google Shape;73;p15"/>
          <p:cNvSpPr txBox="1"/>
          <p:nvPr/>
        </p:nvSpPr>
        <p:spPr>
          <a:xfrm>
            <a:off x="382833" y="1248433"/>
            <a:ext cx="8003200" cy="510800"/>
          </a:xfrm>
          <a:prstGeom prst="rect">
            <a:avLst/>
          </a:prstGeom>
          <a:noFill/>
          <a:ln>
            <a:noFill/>
          </a:ln>
        </p:spPr>
        <p:txBody>
          <a:bodyPr spcFirstLastPara="1" wrap="square" lIns="121900" tIns="121900" rIns="121900" bIns="121900" anchor="t" anchorCtr="0">
            <a:noAutofit/>
          </a:bodyPr>
          <a:lstStyle/>
          <a:p>
            <a:r>
              <a:rPr lang="da" sz="2133" b="1"/>
              <a:t>Individet følger lovmæssighederne på en civiliseret måde</a:t>
            </a:r>
            <a:endParaRPr sz="2133"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0" y="0"/>
            <a:ext cx="12192000" cy="915600"/>
          </a:xfrm>
          <a:prstGeom prst="rect">
            <a:avLst/>
          </a:prstGeom>
          <a:solidFill>
            <a:srgbClr val="D3E594"/>
          </a:solidFill>
        </p:spPr>
        <p:txBody>
          <a:bodyPr spcFirstLastPara="1" vert="horz" wrap="square" lIns="121900" tIns="121900" rIns="121900" bIns="121900" rtlCol="0" anchor="t" anchorCtr="0">
            <a:noAutofit/>
          </a:bodyPr>
          <a:lstStyle/>
          <a:p>
            <a:pPr algn="ctr">
              <a:lnSpc>
                <a:spcPct val="115000"/>
              </a:lnSpc>
            </a:pPr>
            <a:r>
              <a:rPr lang="da" sz="5333">
                <a:latin typeface="Impact"/>
                <a:ea typeface="Impact"/>
                <a:cs typeface="Impact"/>
                <a:sym typeface="Impact"/>
              </a:rPr>
              <a:t>2. ucivil lydighed</a:t>
            </a:r>
            <a:endParaRPr sz="5333">
              <a:latin typeface="Impact"/>
              <a:ea typeface="Impact"/>
              <a:cs typeface="Impact"/>
              <a:sym typeface="Impact"/>
            </a:endParaRPr>
          </a:p>
        </p:txBody>
      </p:sp>
      <p:sp>
        <p:nvSpPr>
          <p:cNvPr id="79" name="Google Shape;79;p16"/>
          <p:cNvSpPr txBox="1"/>
          <p:nvPr/>
        </p:nvSpPr>
        <p:spPr>
          <a:xfrm>
            <a:off x="10324100" y="1160600"/>
            <a:ext cx="1692400" cy="4536800"/>
          </a:xfrm>
          <a:prstGeom prst="rect">
            <a:avLst/>
          </a:prstGeom>
          <a:noFill/>
          <a:ln>
            <a:noFill/>
          </a:ln>
        </p:spPr>
        <p:txBody>
          <a:bodyPr spcFirstLastPara="1" wrap="square" lIns="121900" tIns="121900" rIns="121900" bIns="121900" anchor="t" anchorCtr="0">
            <a:noAutofit/>
          </a:bodyPr>
          <a:lstStyle/>
          <a:p>
            <a:endParaRPr sz="2400" b="1" u="sng">
              <a:latin typeface="Playfair Display"/>
              <a:ea typeface="Playfair Display"/>
              <a:cs typeface="Playfair Display"/>
              <a:sym typeface="Playfair Display"/>
            </a:endParaRPr>
          </a:p>
        </p:txBody>
      </p:sp>
      <p:sp>
        <p:nvSpPr>
          <p:cNvPr id="80" name="Google Shape;80;p16"/>
          <p:cNvSpPr txBox="1"/>
          <p:nvPr/>
        </p:nvSpPr>
        <p:spPr>
          <a:xfrm>
            <a:off x="266333" y="1198500"/>
            <a:ext cx="3978400" cy="2946400"/>
          </a:xfrm>
          <a:prstGeom prst="rect">
            <a:avLst/>
          </a:prstGeom>
          <a:noFill/>
          <a:ln>
            <a:noFill/>
          </a:ln>
        </p:spPr>
        <p:txBody>
          <a:bodyPr spcFirstLastPara="1" wrap="square" lIns="121900" tIns="121900" rIns="121900" bIns="121900" anchor="t" anchorCtr="0">
            <a:noAutofit/>
          </a:bodyPr>
          <a:lstStyle/>
          <a:p>
            <a:r>
              <a:rPr lang="da" sz="2400"/>
              <a:t>En ofte </a:t>
            </a:r>
            <a:r>
              <a:rPr lang="da" sz="2400" u="sng"/>
              <a:t>voldelig</a:t>
            </a:r>
            <a:r>
              <a:rPr lang="da" sz="2400"/>
              <a:t> politisk ageren. Ucivil fordi der anvendes vold, men den er samtidig lydig over for den orden, som aktøren mener mangler i det aktuelle samfund, men som aktuelt er undertrykt. </a:t>
            </a:r>
            <a:endParaRPr sz="2400"/>
          </a:p>
          <a:p>
            <a:r>
              <a:rPr lang="da" sz="2400"/>
              <a:t>Dvs. der er tale om lydighed til et sæt principper, der ikke menes realiseret i den orden, der aktuelt gælder.</a:t>
            </a:r>
            <a:endParaRPr sz="2400"/>
          </a:p>
          <a:p>
            <a:r>
              <a:rPr lang="da" sz="2400"/>
              <a:t>Det forsøges at påberåbe sig lydighed til en anden, højere og mere 'retfærdig' orden - i sin egen selvforståelse. </a:t>
            </a:r>
            <a:endParaRPr sz="2400"/>
          </a:p>
        </p:txBody>
      </p:sp>
      <p:pic>
        <p:nvPicPr>
          <p:cNvPr id="81" name="Google Shape;81;p16">
            <a:hlinkClick r:id="rId3"/>
          </p:cNvPr>
          <p:cNvPicPr preferRelativeResize="0"/>
          <p:nvPr/>
        </p:nvPicPr>
        <p:blipFill>
          <a:blip r:embed="rId4">
            <a:alphaModFix/>
          </a:blip>
          <a:stretch>
            <a:fillRect/>
          </a:stretch>
        </p:blipFill>
        <p:spPr>
          <a:xfrm>
            <a:off x="4447933" y="1118801"/>
            <a:ext cx="7744067" cy="4104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0" y="0"/>
            <a:ext cx="12192000" cy="915600"/>
          </a:xfrm>
          <a:prstGeom prst="rect">
            <a:avLst/>
          </a:prstGeom>
          <a:solidFill>
            <a:srgbClr val="D3E594"/>
          </a:solidFill>
        </p:spPr>
        <p:txBody>
          <a:bodyPr spcFirstLastPara="1" vert="horz" wrap="square" lIns="121900" tIns="121900" rIns="121900" bIns="121900" rtlCol="0" anchor="t" anchorCtr="0">
            <a:noAutofit/>
          </a:bodyPr>
          <a:lstStyle/>
          <a:p>
            <a:pPr algn="ctr">
              <a:lnSpc>
                <a:spcPct val="115000"/>
              </a:lnSpc>
            </a:pPr>
            <a:r>
              <a:rPr lang="da" sz="5333">
                <a:latin typeface="Impact"/>
                <a:ea typeface="Impact"/>
                <a:cs typeface="Impact"/>
                <a:sym typeface="Impact"/>
              </a:rPr>
              <a:t>3. Civil ulydighed</a:t>
            </a:r>
            <a:endParaRPr sz="5333">
              <a:latin typeface="Impact"/>
              <a:ea typeface="Impact"/>
              <a:cs typeface="Impact"/>
              <a:sym typeface="Impact"/>
            </a:endParaRPr>
          </a:p>
        </p:txBody>
      </p:sp>
      <p:sp>
        <p:nvSpPr>
          <p:cNvPr id="87" name="Google Shape;87;p17"/>
          <p:cNvSpPr txBox="1"/>
          <p:nvPr/>
        </p:nvSpPr>
        <p:spPr>
          <a:xfrm>
            <a:off x="10324100" y="1160600"/>
            <a:ext cx="1692400" cy="4536800"/>
          </a:xfrm>
          <a:prstGeom prst="rect">
            <a:avLst/>
          </a:prstGeom>
          <a:noFill/>
          <a:ln>
            <a:noFill/>
          </a:ln>
        </p:spPr>
        <p:txBody>
          <a:bodyPr spcFirstLastPara="1" wrap="square" lIns="121900" tIns="121900" rIns="121900" bIns="121900" anchor="t" anchorCtr="0">
            <a:noAutofit/>
          </a:bodyPr>
          <a:lstStyle/>
          <a:p>
            <a:endParaRPr sz="2400" b="1" u="sng">
              <a:latin typeface="Playfair Display"/>
              <a:ea typeface="Playfair Display"/>
              <a:cs typeface="Playfair Display"/>
              <a:sym typeface="Playfair Display"/>
            </a:endParaRPr>
          </a:p>
        </p:txBody>
      </p:sp>
      <p:pic>
        <p:nvPicPr>
          <p:cNvPr id="88" name="Google Shape;88;p17"/>
          <p:cNvPicPr preferRelativeResize="0"/>
          <p:nvPr/>
        </p:nvPicPr>
        <p:blipFill rotWithShape="1">
          <a:blip r:embed="rId3">
            <a:alphaModFix/>
          </a:blip>
          <a:srcRect l="24790" t="-263" r="55062" b="53982"/>
          <a:stretch/>
        </p:blipFill>
        <p:spPr>
          <a:xfrm>
            <a:off x="10444134" y="17"/>
            <a:ext cx="1747865" cy="2048484"/>
          </a:xfrm>
          <a:prstGeom prst="rect">
            <a:avLst/>
          </a:prstGeom>
          <a:noFill/>
          <a:ln>
            <a:noFill/>
          </a:ln>
        </p:spPr>
      </p:pic>
      <p:sp>
        <p:nvSpPr>
          <p:cNvPr id="89" name="Google Shape;89;p17"/>
          <p:cNvSpPr txBox="1"/>
          <p:nvPr/>
        </p:nvSpPr>
        <p:spPr>
          <a:xfrm>
            <a:off x="266333" y="1281733"/>
            <a:ext cx="4794000" cy="3512000"/>
          </a:xfrm>
          <a:prstGeom prst="rect">
            <a:avLst/>
          </a:prstGeom>
          <a:noFill/>
          <a:ln w="38100" cap="flat" cmpd="sng">
            <a:solidFill>
              <a:srgbClr val="D3E594"/>
            </a:solidFill>
            <a:prstDash val="solid"/>
            <a:round/>
            <a:headEnd type="none" w="sm" len="sm"/>
            <a:tailEnd type="none" w="sm" len="sm"/>
          </a:ln>
        </p:spPr>
        <p:txBody>
          <a:bodyPr spcFirstLastPara="1" wrap="square" lIns="121900" tIns="121900" rIns="121900" bIns="121900" anchor="t" anchorCtr="0">
            <a:noAutofit/>
          </a:bodyPr>
          <a:lstStyle/>
          <a:p>
            <a:r>
              <a:rPr lang="da" sz="2667" b="1"/>
              <a:t>Civil ulydighed er</a:t>
            </a:r>
            <a:r>
              <a:rPr lang="da" sz="2400"/>
              <a:t>:</a:t>
            </a:r>
            <a:endParaRPr sz="2400"/>
          </a:p>
          <a:p>
            <a:r>
              <a:rPr lang="da" sz="2133"/>
              <a:t>Civil=borger; civil ulydighed skal forstås som borgere, der handler ulydigt over for gældende lov på vegne af samfundets mere grundlæggende love og principper. Civil ulydighed er en udgave af borgeransvar for samfundet. Man kan </a:t>
            </a:r>
            <a:r>
              <a:rPr lang="da" sz="2133" u="sng"/>
              <a:t>ikke</a:t>
            </a:r>
            <a:r>
              <a:rPr lang="da" sz="2133"/>
              <a:t> være civilt ulydig kun på egne vegne.</a:t>
            </a:r>
            <a:endParaRPr sz="2133"/>
          </a:p>
        </p:txBody>
      </p:sp>
      <p:sp>
        <p:nvSpPr>
          <p:cNvPr id="90" name="Google Shape;90;p17"/>
          <p:cNvSpPr txBox="1"/>
          <p:nvPr/>
        </p:nvSpPr>
        <p:spPr>
          <a:xfrm>
            <a:off x="5378500" y="1884233"/>
            <a:ext cx="6638000" cy="4161200"/>
          </a:xfrm>
          <a:prstGeom prst="rect">
            <a:avLst/>
          </a:prstGeom>
          <a:noFill/>
          <a:ln w="38100" cap="flat" cmpd="sng">
            <a:solidFill>
              <a:srgbClr val="D3E594"/>
            </a:solidFill>
            <a:prstDash val="solid"/>
            <a:round/>
            <a:headEnd type="none" w="sm" len="sm"/>
            <a:tailEnd type="none" w="sm" len="sm"/>
          </a:ln>
        </p:spPr>
        <p:txBody>
          <a:bodyPr spcFirstLastPara="1" wrap="square" lIns="121900" tIns="121900" rIns="121900" bIns="121900" anchor="t" anchorCtr="0">
            <a:noAutofit/>
          </a:bodyPr>
          <a:lstStyle/>
          <a:p>
            <a:pPr>
              <a:lnSpc>
                <a:spcPct val="115000"/>
              </a:lnSpc>
              <a:spcBef>
                <a:spcPts val="800"/>
              </a:spcBef>
              <a:buClr>
                <a:schemeClr val="dk1"/>
              </a:buClr>
              <a:buSzPts val="1100"/>
            </a:pPr>
            <a:r>
              <a:rPr lang="da" sz="2133">
                <a:latin typeface="Impact"/>
                <a:ea typeface="Impact"/>
                <a:cs typeface="Impact"/>
                <a:sym typeface="Impact"/>
              </a:rPr>
              <a:t>Martin Luther King</a:t>
            </a:r>
            <a:r>
              <a:rPr lang="da" sz="2133">
                <a:latin typeface="Times New Roman"/>
                <a:ea typeface="Times New Roman"/>
                <a:cs typeface="Times New Roman"/>
                <a:sym typeface="Times New Roman"/>
              </a:rPr>
              <a:t>, </a:t>
            </a:r>
            <a:r>
              <a:rPr lang="da" sz="2133"/>
              <a:t>Letter from Birmingham City Jail, 1963:</a:t>
            </a:r>
            <a:endParaRPr sz="2133"/>
          </a:p>
          <a:p>
            <a:pPr>
              <a:lnSpc>
                <a:spcPct val="115000"/>
              </a:lnSpc>
              <a:spcBef>
                <a:spcPts val="800"/>
              </a:spcBef>
              <a:buClr>
                <a:schemeClr val="dk1"/>
              </a:buClr>
              <a:buSzPts val="1100"/>
            </a:pPr>
            <a:r>
              <a:rPr lang="da" sz="2133"/>
              <a:t>”En, som bryder en uretfærdig lov, er nødt til at gøre det åbent, kærligt, </a:t>
            </a:r>
            <a:r>
              <a:rPr lang="da" sz="2133" u="sng"/>
              <a:t>og med vilje til at tage straffen.</a:t>
            </a:r>
            <a:r>
              <a:rPr lang="da" sz="2133"/>
              <a:t> Det er min påstand, at det individ, som bryder en lov, som hans samvittighed siger ham er uretfærdig, og som villigt accepterer straffen ved at komme i fængsel for at skærpe samfundets bevidsthed med hensyn til dets retfærdighed, det udtrykker i virkeligheden den højeste respekt for loven”</a:t>
            </a:r>
            <a:endParaRPr sz="2133"/>
          </a:p>
          <a:p>
            <a:endParaRPr sz="2133"/>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0" y="0"/>
            <a:ext cx="12192000" cy="915600"/>
          </a:xfrm>
          <a:prstGeom prst="rect">
            <a:avLst/>
          </a:prstGeom>
          <a:solidFill>
            <a:srgbClr val="D3E594"/>
          </a:solidFill>
        </p:spPr>
        <p:txBody>
          <a:bodyPr spcFirstLastPara="1" vert="horz" wrap="square" lIns="121900" tIns="121900" rIns="121900" bIns="121900" rtlCol="0" anchor="t" anchorCtr="0">
            <a:noAutofit/>
          </a:bodyPr>
          <a:lstStyle/>
          <a:p>
            <a:pPr algn="ctr">
              <a:lnSpc>
                <a:spcPct val="115000"/>
              </a:lnSpc>
            </a:pPr>
            <a:r>
              <a:rPr lang="da" sz="5333">
                <a:latin typeface="Impact"/>
                <a:ea typeface="Impact"/>
                <a:cs typeface="Impact"/>
                <a:sym typeface="Impact"/>
              </a:rPr>
              <a:t>4. ucivil ulydighed</a:t>
            </a:r>
            <a:endParaRPr sz="5333">
              <a:latin typeface="Impact"/>
              <a:ea typeface="Impact"/>
              <a:cs typeface="Impact"/>
              <a:sym typeface="Impact"/>
            </a:endParaRPr>
          </a:p>
        </p:txBody>
      </p:sp>
      <p:sp>
        <p:nvSpPr>
          <p:cNvPr id="96" name="Google Shape;96;p18"/>
          <p:cNvSpPr txBox="1"/>
          <p:nvPr/>
        </p:nvSpPr>
        <p:spPr>
          <a:xfrm>
            <a:off x="10324100" y="1160600"/>
            <a:ext cx="1692400" cy="4536800"/>
          </a:xfrm>
          <a:prstGeom prst="rect">
            <a:avLst/>
          </a:prstGeom>
          <a:noFill/>
          <a:ln>
            <a:noFill/>
          </a:ln>
        </p:spPr>
        <p:txBody>
          <a:bodyPr spcFirstLastPara="1" wrap="square" lIns="121900" tIns="121900" rIns="121900" bIns="121900" anchor="t" anchorCtr="0">
            <a:noAutofit/>
          </a:bodyPr>
          <a:lstStyle/>
          <a:p>
            <a:endParaRPr sz="2400" b="1" u="sng">
              <a:latin typeface="Playfair Display"/>
              <a:ea typeface="Playfair Display"/>
              <a:cs typeface="Playfair Display"/>
              <a:sym typeface="Playfair Display"/>
            </a:endParaRPr>
          </a:p>
        </p:txBody>
      </p:sp>
      <p:sp>
        <p:nvSpPr>
          <p:cNvPr id="97" name="Google Shape;97;p18"/>
          <p:cNvSpPr txBox="1"/>
          <p:nvPr/>
        </p:nvSpPr>
        <p:spPr>
          <a:xfrm>
            <a:off x="266333" y="1198500"/>
            <a:ext cx="3978400" cy="1364800"/>
          </a:xfrm>
          <a:prstGeom prst="rect">
            <a:avLst/>
          </a:prstGeom>
          <a:noFill/>
          <a:ln>
            <a:noFill/>
          </a:ln>
        </p:spPr>
        <p:txBody>
          <a:bodyPr spcFirstLastPara="1" wrap="square" lIns="121900" tIns="121900" rIns="121900" bIns="121900" anchor="t" anchorCtr="0">
            <a:noAutofit/>
          </a:bodyPr>
          <a:lstStyle/>
          <a:p>
            <a:r>
              <a:rPr lang="da" sz="2133" b="1"/>
              <a:t>Du tager loven </a:t>
            </a:r>
            <a:endParaRPr sz="2133" b="1"/>
          </a:p>
          <a:p>
            <a:r>
              <a:rPr lang="da" sz="2133" b="1"/>
              <a:t>i egen hånd - kriminalitet</a:t>
            </a:r>
            <a:endParaRPr sz="2133" b="1"/>
          </a:p>
        </p:txBody>
      </p:sp>
      <p:pic>
        <p:nvPicPr>
          <p:cNvPr id="98" name="Google Shape;98;p18"/>
          <p:cNvPicPr preferRelativeResize="0"/>
          <p:nvPr/>
        </p:nvPicPr>
        <p:blipFill>
          <a:blip r:embed="rId3">
            <a:alphaModFix/>
          </a:blip>
          <a:stretch>
            <a:fillRect/>
          </a:stretch>
        </p:blipFill>
        <p:spPr>
          <a:xfrm>
            <a:off x="3678701" y="929801"/>
            <a:ext cx="8513300" cy="582483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0" y="0"/>
            <a:ext cx="12192000" cy="915600"/>
          </a:xfrm>
          <a:prstGeom prst="rect">
            <a:avLst/>
          </a:prstGeom>
          <a:solidFill>
            <a:srgbClr val="D3E594"/>
          </a:solidFill>
        </p:spPr>
        <p:txBody>
          <a:bodyPr spcFirstLastPara="1" vert="horz" wrap="square" lIns="121900" tIns="121900" rIns="121900" bIns="121900" rtlCol="0" anchor="t" anchorCtr="0">
            <a:noAutofit/>
          </a:bodyPr>
          <a:lstStyle/>
          <a:p>
            <a:pPr algn="ctr">
              <a:lnSpc>
                <a:spcPct val="115000"/>
              </a:lnSpc>
            </a:pPr>
            <a:r>
              <a:rPr lang="da" sz="5333">
                <a:latin typeface="Impact"/>
                <a:ea typeface="Impact"/>
                <a:cs typeface="Impact"/>
                <a:sym typeface="Impact"/>
              </a:rPr>
              <a:t>Civil ulydighed - til diskussion</a:t>
            </a:r>
            <a:endParaRPr sz="5333">
              <a:latin typeface="Impact"/>
              <a:ea typeface="Impact"/>
              <a:cs typeface="Impact"/>
              <a:sym typeface="Impact"/>
            </a:endParaRPr>
          </a:p>
        </p:txBody>
      </p:sp>
      <p:sp>
        <p:nvSpPr>
          <p:cNvPr id="143" name="Google Shape;143;p23"/>
          <p:cNvSpPr txBox="1"/>
          <p:nvPr/>
        </p:nvSpPr>
        <p:spPr>
          <a:xfrm>
            <a:off x="10324100" y="1160600"/>
            <a:ext cx="1692400" cy="4536800"/>
          </a:xfrm>
          <a:prstGeom prst="rect">
            <a:avLst/>
          </a:prstGeom>
          <a:noFill/>
          <a:ln>
            <a:noFill/>
          </a:ln>
        </p:spPr>
        <p:txBody>
          <a:bodyPr spcFirstLastPara="1" wrap="square" lIns="121900" tIns="121900" rIns="121900" bIns="121900" anchor="t" anchorCtr="0">
            <a:noAutofit/>
          </a:bodyPr>
          <a:lstStyle/>
          <a:p>
            <a:endParaRPr sz="2400" b="1" u="sng">
              <a:latin typeface="Playfair Display"/>
              <a:ea typeface="Playfair Display"/>
              <a:cs typeface="Playfair Display"/>
              <a:sym typeface="Playfair Display"/>
            </a:endParaRPr>
          </a:p>
        </p:txBody>
      </p:sp>
      <p:sp>
        <p:nvSpPr>
          <p:cNvPr id="144" name="Google Shape;144;p23"/>
          <p:cNvSpPr txBox="1">
            <a:spLocks noGrp="1"/>
          </p:cNvSpPr>
          <p:nvPr>
            <p:ph type="title"/>
          </p:nvPr>
        </p:nvSpPr>
        <p:spPr>
          <a:xfrm>
            <a:off x="0" y="915600"/>
            <a:ext cx="12192000" cy="676400"/>
          </a:xfrm>
          <a:prstGeom prst="rect">
            <a:avLst/>
          </a:prstGeom>
          <a:solidFill>
            <a:srgbClr val="CD2200"/>
          </a:solidFill>
        </p:spPr>
        <p:txBody>
          <a:bodyPr spcFirstLastPara="1" vert="horz" wrap="square" lIns="121900" tIns="121900" rIns="121900" bIns="121900" rtlCol="0" anchor="t" anchorCtr="0">
            <a:noAutofit/>
          </a:bodyPr>
          <a:lstStyle/>
          <a:p>
            <a:pPr>
              <a:lnSpc>
                <a:spcPct val="115000"/>
              </a:lnSpc>
            </a:pPr>
            <a:r>
              <a:rPr lang="da" sz="2667">
                <a:latin typeface="Impact"/>
                <a:ea typeface="Impact"/>
                <a:cs typeface="Impact"/>
                <a:sym typeface="Impact"/>
              </a:rPr>
              <a:t>Dilemma 1: Er civil ulydighed legitimt i et (repræsentativt) demokratisk samfund?</a:t>
            </a:r>
            <a:endParaRPr sz="2667">
              <a:latin typeface="Impact"/>
              <a:ea typeface="Impact"/>
              <a:cs typeface="Impact"/>
              <a:sym typeface="Impact"/>
            </a:endParaRPr>
          </a:p>
        </p:txBody>
      </p:sp>
      <p:sp>
        <p:nvSpPr>
          <p:cNvPr id="145" name="Google Shape;145;p23"/>
          <p:cNvSpPr txBox="1">
            <a:spLocks noGrp="1"/>
          </p:cNvSpPr>
          <p:nvPr>
            <p:ph type="title"/>
          </p:nvPr>
        </p:nvSpPr>
        <p:spPr>
          <a:xfrm>
            <a:off x="0" y="1887300"/>
            <a:ext cx="12192000" cy="676400"/>
          </a:xfrm>
          <a:prstGeom prst="rect">
            <a:avLst/>
          </a:prstGeom>
          <a:solidFill>
            <a:srgbClr val="CD2200"/>
          </a:solidFill>
        </p:spPr>
        <p:txBody>
          <a:bodyPr spcFirstLastPara="1" vert="horz" wrap="square" lIns="121900" tIns="121900" rIns="121900" bIns="121900" rtlCol="0" anchor="t" anchorCtr="0">
            <a:noAutofit/>
          </a:bodyPr>
          <a:lstStyle/>
          <a:p>
            <a:pPr>
              <a:lnSpc>
                <a:spcPct val="115000"/>
              </a:lnSpc>
            </a:pPr>
            <a:r>
              <a:rPr lang="da" sz="2667">
                <a:latin typeface="Impact"/>
                <a:ea typeface="Impact"/>
                <a:cs typeface="Impact"/>
                <a:sym typeface="Impact"/>
              </a:rPr>
              <a:t>Dilemma 2: Er civil ulydighed ligefrem en nødvendighed i fx en klimakrise?  </a:t>
            </a:r>
            <a:endParaRPr sz="2667">
              <a:latin typeface="Impact"/>
              <a:ea typeface="Impact"/>
              <a:cs typeface="Impact"/>
              <a:sym typeface="Impact"/>
            </a:endParaRPr>
          </a:p>
        </p:txBody>
      </p:sp>
      <p:sp>
        <p:nvSpPr>
          <p:cNvPr id="146" name="Google Shape;146;p23"/>
          <p:cNvSpPr txBox="1">
            <a:spLocks noGrp="1"/>
          </p:cNvSpPr>
          <p:nvPr>
            <p:ph type="title"/>
          </p:nvPr>
        </p:nvSpPr>
        <p:spPr>
          <a:xfrm>
            <a:off x="0" y="2859000"/>
            <a:ext cx="12192000" cy="676400"/>
          </a:xfrm>
          <a:prstGeom prst="rect">
            <a:avLst/>
          </a:prstGeom>
          <a:solidFill>
            <a:srgbClr val="CD2200"/>
          </a:solidFill>
        </p:spPr>
        <p:txBody>
          <a:bodyPr spcFirstLastPara="1" vert="horz" wrap="square" lIns="121900" tIns="121900" rIns="121900" bIns="121900" rtlCol="0" anchor="t" anchorCtr="0">
            <a:noAutofit/>
          </a:bodyPr>
          <a:lstStyle/>
          <a:p>
            <a:pPr>
              <a:lnSpc>
                <a:spcPct val="115000"/>
              </a:lnSpc>
            </a:pPr>
            <a:r>
              <a:rPr lang="da" sz="2667">
                <a:latin typeface="Impact"/>
                <a:ea typeface="Impact"/>
                <a:cs typeface="Impact"/>
                <a:sym typeface="Impact"/>
              </a:rPr>
              <a:t>Dilemma 3: Hvordan kan det afgøres om en civil ulydighedsaktion er ok?  </a:t>
            </a:r>
            <a:endParaRPr sz="2667">
              <a:latin typeface="Impact"/>
              <a:ea typeface="Impact"/>
              <a:cs typeface="Impact"/>
              <a:sym typeface="Impact"/>
            </a:endParaRPr>
          </a:p>
        </p:txBody>
      </p:sp>
      <p:sp>
        <p:nvSpPr>
          <p:cNvPr id="147" name="Google Shape;147;p23"/>
          <p:cNvSpPr txBox="1">
            <a:spLocks noGrp="1"/>
          </p:cNvSpPr>
          <p:nvPr>
            <p:ph type="title"/>
          </p:nvPr>
        </p:nvSpPr>
        <p:spPr>
          <a:xfrm>
            <a:off x="0" y="3830700"/>
            <a:ext cx="12192000" cy="1032000"/>
          </a:xfrm>
          <a:prstGeom prst="rect">
            <a:avLst/>
          </a:prstGeom>
          <a:solidFill>
            <a:srgbClr val="CD2200"/>
          </a:solidFill>
        </p:spPr>
        <p:txBody>
          <a:bodyPr spcFirstLastPara="1" vert="horz" wrap="square" lIns="121900" tIns="121900" rIns="121900" bIns="121900" rtlCol="0" anchor="t" anchorCtr="0">
            <a:noAutofit/>
          </a:bodyPr>
          <a:lstStyle/>
          <a:p>
            <a:pPr>
              <a:lnSpc>
                <a:spcPct val="115000"/>
              </a:lnSpc>
            </a:pPr>
            <a:r>
              <a:rPr lang="da" sz="2667">
                <a:latin typeface="Impact"/>
                <a:ea typeface="Impact"/>
                <a:cs typeface="Impact"/>
                <a:sym typeface="Impact"/>
              </a:rPr>
              <a:t>Dilemma 4: Hvordan ser I et samfund, hvor borgerne i stor udstrækning gør brug af civil ulydighed?</a:t>
            </a:r>
            <a:endParaRPr sz="2667">
              <a:latin typeface="Impact"/>
              <a:ea typeface="Impact"/>
              <a:cs typeface="Impact"/>
              <a:sym typeface="Impact"/>
            </a:endParaRPr>
          </a:p>
        </p:txBody>
      </p:sp>
      <p:pic>
        <p:nvPicPr>
          <p:cNvPr id="148" name="Google Shape;148;p23"/>
          <p:cNvPicPr preferRelativeResize="0"/>
          <p:nvPr/>
        </p:nvPicPr>
        <p:blipFill rotWithShape="1">
          <a:blip r:embed="rId3">
            <a:alphaModFix/>
          </a:blip>
          <a:srcRect l="24725" r="55180" b="53840"/>
          <a:stretch/>
        </p:blipFill>
        <p:spPr>
          <a:xfrm>
            <a:off x="199733" y="4939167"/>
            <a:ext cx="1552032" cy="1818967"/>
          </a:xfrm>
          <a:prstGeom prst="rect">
            <a:avLst/>
          </a:prstGeom>
          <a:noFill/>
          <a:ln>
            <a:noFill/>
          </a:ln>
        </p:spPr>
      </p:pic>
      <p:pic>
        <p:nvPicPr>
          <p:cNvPr id="149" name="Google Shape;149;p23"/>
          <p:cNvPicPr preferRelativeResize="0"/>
          <p:nvPr/>
        </p:nvPicPr>
        <p:blipFill>
          <a:blip r:embed="rId4">
            <a:alphaModFix/>
          </a:blip>
          <a:stretch>
            <a:fillRect/>
          </a:stretch>
        </p:blipFill>
        <p:spPr>
          <a:xfrm>
            <a:off x="5220118" y="4845729"/>
            <a:ext cx="1751767" cy="2005839"/>
          </a:xfrm>
          <a:prstGeom prst="rect">
            <a:avLst/>
          </a:prstGeom>
          <a:noFill/>
          <a:ln>
            <a:noFill/>
          </a:ln>
        </p:spPr>
      </p:pic>
      <p:pic>
        <p:nvPicPr>
          <p:cNvPr id="150" name="Google Shape;150;p23"/>
          <p:cNvPicPr preferRelativeResize="0"/>
          <p:nvPr/>
        </p:nvPicPr>
        <p:blipFill>
          <a:blip r:embed="rId5">
            <a:alphaModFix/>
          </a:blip>
          <a:stretch>
            <a:fillRect/>
          </a:stretch>
        </p:blipFill>
        <p:spPr>
          <a:xfrm>
            <a:off x="10504067" y="4666167"/>
            <a:ext cx="1332467" cy="2091967"/>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4" ma:contentTypeDescription="Opret et nyt dokument." ma:contentTypeScope="" ma:versionID="41ad59eecba6818756989972cbf200b7">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d1c6bdf2e438ec0af10aea7b31c813cc"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ec9c017-56e4-40db-953a-986d842f7b06" xsi:nil="true"/>
    <lcf76f155ced4ddcb4097134ff3c332f xmlns="febb90c7-3665-4c1f-9f05-90391176a98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E023D4-4CF9-412C-939F-15C283456F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b90c7-3665-4c1f-9f05-90391176a982"/>
    <ds:schemaRef ds:uri="eec9c017-56e4-40db-953a-986d842f7b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65CB20-D32C-4B13-A981-2E4A7A2B4B01}">
  <ds:schemaRefs>
    <ds:schemaRef ds:uri="http://purl.org/dc/terms/"/>
    <ds:schemaRef ds:uri="http://schemas.microsoft.com/office/2006/documentManagement/types"/>
    <ds:schemaRef ds:uri="http://schemas.microsoft.com/office/2006/metadata/properties"/>
    <ds:schemaRef ds:uri="eec9c017-56e4-40db-953a-986d842f7b06"/>
    <ds:schemaRef ds:uri="febb90c7-3665-4c1f-9f05-90391176a982"/>
    <ds:schemaRef ds:uri="http://schemas.microsoft.com/office/infopath/2007/PartnerControls"/>
    <ds:schemaRef ds:uri="http://schemas.openxmlformats.org/package/2006/metadata/core-properties"/>
    <ds:schemaRef ds:uri="http://www.w3.org/XML/1998/namespace"/>
    <ds:schemaRef ds:uri="http://purl.org/dc/dcmitype/"/>
    <ds:schemaRef ds:uri="http://purl.org/dc/elements/1.1/"/>
  </ds:schemaRefs>
</ds:datastoreItem>
</file>

<file path=customXml/itemProps3.xml><?xml version="1.0" encoding="utf-8"?>
<ds:datastoreItem xmlns:ds="http://schemas.openxmlformats.org/officeDocument/2006/customXml" ds:itemID="{1CD6B0DD-5856-4B20-9893-0ECC749310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1593</TotalTime>
  <Words>649</Words>
  <Application>Microsoft Macintosh PowerPoint</Application>
  <PresentationFormat>Widescreen</PresentationFormat>
  <Paragraphs>48</Paragraphs>
  <Slides>13</Slides>
  <Notes>8</Notes>
  <HiddenSlides>0</HiddenSlides>
  <MMClips>0</MMClips>
  <ScaleCrop>false</ScaleCrop>
  <HeadingPairs>
    <vt:vector size="6" baseType="variant">
      <vt:variant>
        <vt:lpstr>Benyttede skrifttyper</vt:lpstr>
      </vt:variant>
      <vt:variant>
        <vt:i4>9</vt:i4>
      </vt:variant>
      <vt:variant>
        <vt:lpstr>Tema</vt:lpstr>
      </vt:variant>
      <vt:variant>
        <vt:i4>2</vt:i4>
      </vt:variant>
      <vt:variant>
        <vt:lpstr>Slidetitler</vt:lpstr>
      </vt:variant>
      <vt:variant>
        <vt:i4>13</vt:i4>
      </vt:variant>
    </vt:vector>
  </HeadingPairs>
  <TitlesOfParts>
    <vt:vector size="24" baseType="lpstr">
      <vt:lpstr>Arial</vt:lpstr>
      <vt:lpstr>ArialMT</vt:lpstr>
      <vt:lpstr>Calibri</vt:lpstr>
      <vt:lpstr>Calibri Light</vt:lpstr>
      <vt:lpstr>Cambria</vt:lpstr>
      <vt:lpstr>Impact</vt:lpstr>
      <vt:lpstr>Noto Sans</vt:lpstr>
      <vt:lpstr>Playfair Display</vt:lpstr>
      <vt:lpstr>Times New Roman</vt:lpstr>
      <vt:lpstr>Office-tema</vt:lpstr>
      <vt:lpstr>Kontortema</vt:lpstr>
      <vt:lpstr>KLIMAADFÆRD #11   Hvorfor organiserer mennesker sig i klimafællesskaber og hvilken rolle spiller de i kampen mod klimaforandringer?    </vt:lpstr>
      <vt:lpstr>PROGRAM </vt:lpstr>
      <vt:lpstr>DEL MED SIDEMAKKER: </vt:lpstr>
      <vt:lpstr>PowerPoint-præsentation</vt:lpstr>
      <vt:lpstr>PowerPoint-præsentation</vt:lpstr>
      <vt:lpstr>HABERMAS OG EXTINCTION REBELLION </vt:lpstr>
      <vt:lpstr>CIVIL ULYDIGHED</vt:lpstr>
      <vt:lpstr>Former for lydigheder</vt:lpstr>
      <vt:lpstr>Civil lydighed</vt:lpstr>
      <vt:lpstr>2. ucivil lydighed</vt:lpstr>
      <vt:lpstr>3. Civil ulydighed</vt:lpstr>
      <vt:lpstr>4. ucivil ulydighed</vt:lpstr>
      <vt:lpstr>Civil ulydighed - til diskussion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Mads Malthe Rifbjerg Søvndal</dc:creator>
  <cp:lastModifiedBy>Mads Malthe Rifbjerg Søvndal MRS</cp:lastModifiedBy>
  <cp:revision>1</cp:revision>
  <dcterms:created xsi:type="dcterms:W3CDTF">2023-09-14T08:38:11Z</dcterms:created>
  <dcterms:modified xsi:type="dcterms:W3CDTF">2023-11-23T07:07:16Z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0x010100BF8AFFE51B931F4397AE05E8D6C49325</vt:lpwstr>
  </property>
  <property fmtid="{D5CDD505-2E9C-101B-9397-08002B2CF9AE}" pid="3" name="MediaServiceImageTags">
    <vt:lpwstr/>
  </property>
</Properties>
</file>