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4"/>
    <p:restoredTop sz="94681"/>
  </p:normalViewPr>
  <p:slideViewPr>
    <p:cSldViewPr snapToGrid="0">
      <p:cViewPr varScale="1">
        <p:scale>
          <a:sx n="85" d="100"/>
          <a:sy n="85" d="100"/>
        </p:scale>
        <p:origin x="176" y="8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B297E03-FF08-241A-968B-4971353D66EF}"/>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DD60A2B8-0AD8-657A-17DD-25DA6265EAF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7742F285-B3FC-00E3-80B3-B538FE5CA055}"/>
              </a:ext>
            </a:extLst>
          </p:cNvPr>
          <p:cNvSpPr>
            <a:spLocks noGrp="1"/>
          </p:cNvSpPr>
          <p:nvPr>
            <p:ph type="dt" sz="half" idx="10"/>
          </p:nvPr>
        </p:nvSpPr>
        <p:spPr/>
        <p:txBody>
          <a:bodyPr/>
          <a:lstStyle/>
          <a:p>
            <a:fld id="{DD4AE7CF-9E55-9342-8466-D1A97E554956}" type="datetimeFigureOut">
              <a:rPr lang="da-DK" smtClean="0"/>
              <a:t>20.08.2024</a:t>
            </a:fld>
            <a:endParaRPr lang="da-DK"/>
          </a:p>
        </p:txBody>
      </p:sp>
      <p:sp>
        <p:nvSpPr>
          <p:cNvPr id="5" name="Pladsholder til sidefod 4">
            <a:extLst>
              <a:ext uri="{FF2B5EF4-FFF2-40B4-BE49-F238E27FC236}">
                <a16:creationId xmlns:a16="http://schemas.microsoft.com/office/drawing/2014/main" id="{12896182-867A-35C2-49F2-FCDB5261D5A8}"/>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B2F4D65-B8BB-1E8D-1DD5-0196A2ED8C98}"/>
              </a:ext>
            </a:extLst>
          </p:cNvPr>
          <p:cNvSpPr>
            <a:spLocks noGrp="1"/>
          </p:cNvSpPr>
          <p:nvPr>
            <p:ph type="sldNum" sz="quarter" idx="12"/>
          </p:nvPr>
        </p:nvSpPr>
        <p:spPr/>
        <p:txBody>
          <a:bodyPr/>
          <a:lstStyle/>
          <a:p>
            <a:fld id="{D8F8473F-7E78-954F-955B-5F13B661F6AD}" type="slidenum">
              <a:rPr lang="da-DK" smtClean="0"/>
              <a:t>‹nr.›</a:t>
            </a:fld>
            <a:endParaRPr lang="da-DK"/>
          </a:p>
        </p:txBody>
      </p:sp>
    </p:spTree>
    <p:extLst>
      <p:ext uri="{BB962C8B-B14F-4D97-AF65-F5344CB8AC3E}">
        <p14:creationId xmlns:p14="http://schemas.microsoft.com/office/powerpoint/2010/main" val="26017821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9A134A-3E82-6B34-2CEE-1316DAB2DEF4}"/>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2B4C68A5-1B96-3B38-B266-52C00E75F59C}"/>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18828B61-45E7-975E-5412-AE559D887170}"/>
              </a:ext>
            </a:extLst>
          </p:cNvPr>
          <p:cNvSpPr>
            <a:spLocks noGrp="1"/>
          </p:cNvSpPr>
          <p:nvPr>
            <p:ph type="dt" sz="half" idx="10"/>
          </p:nvPr>
        </p:nvSpPr>
        <p:spPr/>
        <p:txBody>
          <a:bodyPr/>
          <a:lstStyle/>
          <a:p>
            <a:fld id="{DD4AE7CF-9E55-9342-8466-D1A97E554956}" type="datetimeFigureOut">
              <a:rPr lang="da-DK" smtClean="0"/>
              <a:t>20.08.2024</a:t>
            </a:fld>
            <a:endParaRPr lang="da-DK"/>
          </a:p>
        </p:txBody>
      </p:sp>
      <p:sp>
        <p:nvSpPr>
          <p:cNvPr id="5" name="Pladsholder til sidefod 4">
            <a:extLst>
              <a:ext uri="{FF2B5EF4-FFF2-40B4-BE49-F238E27FC236}">
                <a16:creationId xmlns:a16="http://schemas.microsoft.com/office/drawing/2014/main" id="{C77B3F2B-5446-9A22-9101-DCBC0C595CBD}"/>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50363794-64EA-D3E8-8661-A7B0E1A6955C}"/>
              </a:ext>
            </a:extLst>
          </p:cNvPr>
          <p:cNvSpPr>
            <a:spLocks noGrp="1"/>
          </p:cNvSpPr>
          <p:nvPr>
            <p:ph type="sldNum" sz="quarter" idx="12"/>
          </p:nvPr>
        </p:nvSpPr>
        <p:spPr/>
        <p:txBody>
          <a:bodyPr/>
          <a:lstStyle/>
          <a:p>
            <a:fld id="{D8F8473F-7E78-954F-955B-5F13B661F6AD}" type="slidenum">
              <a:rPr lang="da-DK" smtClean="0"/>
              <a:t>‹nr.›</a:t>
            </a:fld>
            <a:endParaRPr lang="da-DK"/>
          </a:p>
        </p:txBody>
      </p:sp>
    </p:spTree>
    <p:extLst>
      <p:ext uri="{BB962C8B-B14F-4D97-AF65-F5344CB8AC3E}">
        <p14:creationId xmlns:p14="http://schemas.microsoft.com/office/powerpoint/2010/main" val="3918205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3B1ECC-41B6-ACFD-32A1-7DEF156351F2}"/>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83D9BB62-A64F-14EA-D3FC-6F890EC9CA2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6E3E4B03-DAC6-6A6C-2101-1E04A474F235}"/>
              </a:ext>
            </a:extLst>
          </p:cNvPr>
          <p:cNvSpPr>
            <a:spLocks noGrp="1"/>
          </p:cNvSpPr>
          <p:nvPr>
            <p:ph type="dt" sz="half" idx="10"/>
          </p:nvPr>
        </p:nvSpPr>
        <p:spPr/>
        <p:txBody>
          <a:bodyPr/>
          <a:lstStyle/>
          <a:p>
            <a:fld id="{DD4AE7CF-9E55-9342-8466-D1A97E554956}" type="datetimeFigureOut">
              <a:rPr lang="da-DK" smtClean="0"/>
              <a:t>20.08.2024</a:t>
            </a:fld>
            <a:endParaRPr lang="da-DK"/>
          </a:p>
        </p:txBody>
      </p:sp>
      <p:sp>
        <p:nvSpPr>
          <p:cNvPr id="5" name="Pladsholder til sidefod 4">
            <a:extLst>
              <a:ext uri="{FF2B5EF4-FFF2-40B4-BE49-F238E27FC236}">
                <a16:creationId xmlns:a16="http://schemas.microsoft.com/office/drawing/2014/main" id="{659C43EA-D361-8B39-DD11-81A20F0D1CBC}"/>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55C6D794-12D3-3F33-3BF4-05ADE0154955}"/>
              </a:ext>
            </a:extLst>
          </p:cNvPr>
          <p:cNvSpPr>
            <a:spLocks noGrp="1"/>
          </p:cNvSpPr>
          <p:nvPr>
            <p:ph type="sldNum" sz="quarter" idx="12"/>
          </p:nvPr>
        </p:nvSpPr>
        <p:spPr/>
        <p:txBody>
          <a:bodyPr/>
          <a:lstStyle/>
          <a:p>
            <a:fld id="{D8F8473F-7E78-954F-955B-5F13B661F6AD}" type="slidenum">
              <a:rPr lang="da-DK" smtClean="0"/>
              <a:t>‹nr.›</a:t>
            </a:fld>
            <a:endParaRPr lang="da-DK"/>
          </a:p>
        </p:txBody>
      </p:sp>
    </p:spTree>
    <p:extLst>
      <p:ext uri="{BB962C8B-B14F-4D97-AF65-F5344CB8AC3E}">
        <p14:creationId xmlns:p14="http://schemas.microsoft.com/office/powerpoint/2010/main" val="41333476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BC3870-47C4-ABE7-62EE-94835F15565F}"/>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4474ACB2-A4A1-E24A-F4BD-4751EB8406E2}"/>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A70DD346-DAD7-96EF-71ED-7220B1DF9A1D}"/>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4947C48C-8D1F-2DBA-052C-C34CAE6A0911}"/>
              </a:ext>
            </a:extLst>
          </p:cNvPr>
          <p:cNvSpPr>
            <a:spLocks noGrp="1"/>
          </p:cNvSpPr>
          <p:nvPr>
            <p:ph type="dt" sz="half" idx="10"/>
          </p:nvPr>
        </p:nvSpPr>
        <p:spPr/>
        <p:txBody>
          <a:bodyPr/>
          <a:lstStyle/>
          <a:p>
            <a:fld id="{DD4AE7CF-9E55-9342-8466-D1A97E554956}" type="datetimeFigureOut">
              <a:rPr lang="da-DK" smtClean="0"/>
              <a:t>20.08.2024</a:t>
            </a:fld>
            <a:endParaRPr lang="da-DK"/>
          </a:p>
        </p:txBody>
      </p:sp>
      <p:sp>
        <p:nvSpPr>
          <p:cNvPr id="6" name="Pladsholder til sidefod 5">
            <a:extLst>
              <a:ext uri="{FF2B5EF4-FFF2-40B4-BE49-F238E27FC236}">
                <a16:creationId xmlns:a16="http://schemas.microsoft.com/office/drawing/2014/main" id="{2714B771-3F9B-D53C-B270-1018E32487E6}"/>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B59C071D-5A1E-872A-4BFF-E96BBDDA6D41}"/>
              </a:ext>
            </a:extLst>
          </p:cNvPr>
          <p:cNvSpPr>
            <a:spLocks noGrp="1"/>
          </p:cNvSpPr>
          <p:nvPr>
            <p:ph type="sldNum" sz="quarter" idx="12"/>
          </p:nvPr>
        </p:nvSpPr>
        <p:spPr/>
        <p:txBody>
          <a:bodyPr/>
          <a:lstStyle/>
          <a:p>
            <a:fld id="{D8F8473F-7E78-954F-955B-5F13B661F6AD}" type="slidenum">
              <a:rPr lang="da-DK" smtClean="0"/>
              <a:t>‹nr.›</a:t>
            </a:fld>
            <a:endParaRPr lang="da-DK"/>
          </a:p>
        </p:txBody>
      </p:sp>
    </p:spTree>
    <p:extLst>
      <p:ext uri="{BB962C8B-B14F-4D97-AF65-F5344CB8AC3E}">
        <p14:creationId xmlns:p14="http://schemas.microsoft.com/office/powerpoint/2010/main" val="20959016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9F8156-4A20-D2CB-3791-357BA8BD3040}"/>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80EFCE20-97D2-7BCF-1874-A040FB4905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55EB816A-7CFE-69C7-101B-240EE95A0D48}"/>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8334BC51-0CC6-10CD-637B-FFCEB70F23A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A18E89AF-D0CD-8E58-F7F2-3F9936769ECB}"/>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0B49823D-C0CB-43E0-C049-27C0AFC21FB9}"/>
              </a:ext>
            </a:extLst>
          </p:cNvPr>
          <p:cNvSpPr>
            <a:spLocks noGrp="1"/>
          </p:cNvSpPr>
          <p:nvPr>
            <p:ph type="dt" sz="half" idx="10"/>
          </p:nvPr>
        </p:nvSpPr>
        <p:spPr/>
        <p:txBody>
          <a:bodyPr/>
          <a:lstStyle/>
          <a:p>
            <a:fld id="{DD4AE7CF-9E55-9342-8466-D1A97E554956}" type="datetimeFigureOut">
              <a:rPr lang="da-DK" smtClean="0"/>
              <a:t>20.08.2024</a:t>
            </a:fld>
            <a:endParaRPr lang="da-DK"/>
          </a:p>
        </p:txBody>
      </p:sp>
      <p:sp>
        <p:nvSpPr>
          <p:cNvPr id="8" name="Pladsholder til sidefod 7">
            <a:extLst>
              <a:ext uri="{FF2B5EF4-FFF2-40B4-BE49-F238E27FC236}">
                <a16:creationId xmlns:a16="http://schemas.microsoft.com/office/drawing/2014/main" id="{8FAA7F75-0A8C-789D-6704-5FAFD31D3CB6}"/>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EFEF5B23-553B-5362-3604-285F150B1B94}"/>
              </a:ext>
            </a:extLst>
          </p:cNvPr>
          <p:cNvSpPr>
            <a:spLocks noGrp="1"/>
          </p:cNvSpPr>
          <p:nvPr>
            <p:ph type="sldNum" sz="quarter" idx="12"/>
          </p:nvPr>
        </p:nvSpPr>
        <p:spPr/>
        <p:txBody>
          <a:bodyPr/>
          <a:lstStyle/>
          <a:p>
            <a:fld id="{D8F8473F-7E78-954F-955B-5F13B661F6AD}" type="slidenum">
              <a:rPr lang="da-DK" smtClean="0"/>
              <a:t>‹nr.›</a:t>
            </a:fld>
            <a:endParaRPr lang="da-DK"/>
          </a:p>
        </p:txBody>
      </p:sp>
    </p:spTree>
    <p:extLst>
      <p:ext uri="{BB962C8B-B14F-4D97-AF65-F5344CB8AC3E}">
        <p14:creationId xmlns:p14="http://schemas.microsoft.com/office/powerpoint/2010/main" val="37871034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628E48-1DAC-8687-B6B2-2F258428FFC9}"/>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3E4F2414-CD99-C6D2-944D-C87BB0B35973}"/>
              </a:ext>
            </a:extLst>
          </p:cNvPr>
          <p:cNvSpPr>
            <a:spLocks noGrp="1"/>
          </p:cNvSpPr>
          <p:nvPr>
            <p:ph type="dt" sz="half" idx="10"/>
          </p:nvPr>
        </p:nvSpPr>
        <p:spPr/>
        <p:txBody>
          <a:bodyPr/>
          <a:lstStyle/>
          <a:p>
            <a:fld id="{DD4AE7CF-9E55-9342-8466-D1A97E554956}" type="datetimeFigureOut">
              <a:rPr lang="da-DK" smtClean="0"/>
              <a:t>20.08.2024</a:t>
            </a:fld>
            <a:endParaRPr lang="da-DK"/>
          </a:p>
        </p:txBody>
      </p:sp>
      <p:sp>
        <p:nvSpPr>
          <p:cNvPr id="4" name="Pladsholder til sidefod 3">
            <a:extLst>
              <a:ext uri="{FF2B5EF4-FFF2-40B4-BE49-F238E27FC236}">
                <a16:creationId xmlns:a16="http://schemas.microsoft.com/office/drawing/2014/main" id="{F29C2F46-4502-F1E3-92CC-4C4B167B3BD1}"/>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6B0FDBD3-0072-5471-762B-7594AC701CB7}"/>
              </a:ext>
            </a:extLst>
          </p:cNvPr>
          <p:cNvSpPr>
            <a:spLocks noGrp="1"/>
          </p:cNvSpPr>
          <p:nvPr>
            <p:ph type="sldNum" sz="quarter" idx="12"/>
          </p:nvPr>
        </p:nvSpPr>
        <p:spPr/>
        <p:txBody>
          <a:bodyPr/>
          <a:lstStyle/>
          <a:p>
            <a:fld id="{D8F8473F-7E78-954F-955B-5F13B661F6AD}" type="slidenum">
              <a:rPr lang="da-DK" smtClean="0"/>
              <a:t>‹nr.›</a:t>
            </a:fld>
            <a:endParaRPr lang="da-DK"/>
          </a:p>
        </p:txBody>
      </p:sp>
    </p:spTree>
    <p:extLst>
      <p:ext uri="{BB962C8B-B14F-4D97-AF65-F5344CB8AC3E}">
        <p14:creationId xmlns:p14="http://schemas.microsoft.com/office/powerpoint/2010/main" val="40969184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7AEED935-B3A3-3E97-AAE2-A5FBD7DCFB82}"/>
              </a:ext>
            </a:extLst>
          </p:cNvPr>
          <p:cNvSpPr>
            <a:spLocks noGrp="1"/>
          </p:cNvSpPr>
          <p:nvPr>
            <p:ph type="dt" sz="half" idx="10"/>
          </p:nvPr>
        </p:nvSpPr>
        <p:spPr/>
        <p:txBody>
          <a:bodyPr/>
          <a:lstStyle/>
          <a:p>
            <a:fld id="{DD4AE7CF-9E55-9342-8466-D1A97E554956}" type="datetimeFigureOut">
              <a:rPr lang="da-DK" smtClean="0"/>
              <a:t>20.08.2024</a:t>
            </a:fld>
            <a:endParaRPr lang="da-DK"/>
          </a:p>
        </p:txBody>
      </p:sp>
      <p:sp>
        <p:nvSpPr>
          <p:cNvPr id="3" name="Pladsholder til sidefod 2">
            <a:extLst>
              <a:ext uri="{FF2B5EF4-FFF2-40B4-BE49-F238E27FC236}">
                <a16:creationId xmlns:a16="http://schemas.microsoft.com/office/drawing/2014/main" id="{E8B6BC85-32E5-F085-20E3-6E6837E202F5}"/>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C884487C-0421-B0B3-FD81-180856144EBD}"/>
              </a:ext>
            </a:extLst>
          </p:cNvPr>
          <p:cNvSpPr>
            <a:spLocks noGrp="1"/>
          </p:cNvSpPr>
          <p:nvPr>
            <p:ph type="sldNum" sz="quarter" idx="12"/>
          </p:nvPr>
        </p:nvSpPr>
        <p:spPr/>
        <p:txBody>
          <a:bodyPr/>
          <a:lstStyle/>
          <a:p>
            <a:fld id="{D8F8473F-7E78-954F-955B-5F13B661F6AD}" type="slidenum">
              <a:rPr lang="da-DK" smtClean="0"/>
              <a:t>‹nr.›</a:t>
            </a:fld>
            <a:endParaRPr lang="da-DK"/>
          </a:p>
        </p:txBody>
      </p:sp>
    </p:spTree>
    <p:extLst>
      <p:ext uri="{BB962C8B-B14F-4D97-AF65-F5344CB8AC3E}">
        <p14:creationId xmlns:p14="http://schemas.microsoft.com/office/powerpoint/2010/main" val="40442590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51BD2E-B0E6-0776-06FE-9B0D58541065}"/>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E86D1333-B826-8B24-FF71-D6D420AB26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21C9A724-1766-D1CA-1986-4F0EA595DC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65B22851-0FB5-EEC1-EC64-891FFFE9D1C8}"/>
              </a:ext>
            </a:extLst>
          </p:cNvPr>
          <p:cNvSpPr>
            <a:spLocks noGrp="1"/>
          </p:cNvSpPr>
          <p:nvPr>
            <p:ph type="dt" sz="half" idx="10"/>
          </p:nvPr>
        </p:nvSpPr>
        <p:spPr/>
        <p:txBody>
          <a:bodyPr/>
          <a:lstStyle/>
          <a:p>
            <a:fld id="{DD4AE7CF-9E55-9342-8466-D1A97E554956}" type="datetimeFigureOut">
              <a:rPr lang="da-DK" smtClean="0"/>
              <a:t>20.08.2024</a:t>
            </a:fld>
            <a:endParaRPr lang="da-DK"/>
          </a:p>
        </p:txBody>
      </p:sp>
      <p:sp>
        <p:nvSpPr>
          <p:cNvPr id="6" name="Pladsholder til sidefod 5">
            <a:extLst>
              <a:ext uri="{FF2B5EF4-FFF2-40B4-BE49-F238E27FC236}">
                <a16:creationId xmlns:a16="http://schemas.microsoft.com/office/drawing/2014/main" id="{0BA69ED8-7C15-0472-2469-5A3F980772F5}"/>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075BA158-BA77-83FF-2C72-0824A5EE10DE}"/>
              </a:ext>
            </a:extLst>
          </p:cNvPr>
          <p:cNvSpPr>
            <a:spLocks noGrp="1"/>
          </p:cNvSpPr>
          <p:nvPr>
            <p:ph type="sldNum" sz="quarter" idx="12"/>
          </p:nvPr>
        </p:nvSpPr>
        <p:spPr/>
        <p:txBody>
          <a:bodyPr/>
          <a:lstStyle/>
          <a:p>
            <a:fld id="{D8F8473F-7E78-954F-955B-5F13B661F6AD}" type="slidenum">
              <a:rPr lang="da-DK" smtClean="0"/>
              <a:t>‹nr.›</a:t>
            </a:fld>
            <a:endParaRPr lang="da-DK"/>
          </a:p>
        </p:txBody>
      </p:sp>
    </p:spTree>
    <p:extLst>
      <p:ext uri="{BB962C8B-B14F-4D97-AF65-F5344CB8AC3E}">
        <p14:creationId xmlns:p14="http://schemas.microsoft.com/office/powerpoint/2010/main" val="29674418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9C39C5-A736-8C0D-BF37-244DB030EB35}"/>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82C472C6-C340-CD2F-B900-B03FE0AD829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69DE9045-1A93-AB73-0FF3-6DFD401B60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024CA4B5-0314-8E26-F605-463FEAF00EA7}"/>
              </a:ext>
            </a:extLst>
          </p:cNvPr>
          <p:cNvSpPr>
            <a:spLocks noGrp="1"/>
          </p:cNvSpPr>
          <p:nvPr>
            <p:ph type="dt" sz="half" idx="10"/>
          </p:nvPr>
        </p:nvSpPr>
        <p:spPr/>
        <p:txBody>
          <a:bodyPr/>
          <a:lstStyle/>
          <a:p>
            <a:fld id="{DD4AE7CF-9E55-9342-8466-D1A97E554956}" type="datetimeFigureOut">
              <a:rPr lang="da-DK" smtClean="0"/>
              <a:t>20.08.2024</a:t>
            </a:fld>
            <a:endParaRPr lang="da-DK"/>
          </a:p>
        </p:txBody>
      </p:sp>
      <p:sp>
        <p:nvSpPr>
          <p:cNvPr id="6" name="Pladsholder til sidefod 5">
            <a:extLst>
              <a:ext uri="{FF2B5EF4-FFF2-40B4-BE49-F238E27FC236}">
                <a16:creationId xmlns:a16="http://schemas.microsoft.com/office/drawing/2014/main" id="{42E19F4C-E02A-D200-8A9C-82D8FB76BCE0}"/>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4CCC406F-F143-F777-173E-BDDF99883E52}"/>
              </a:ext>
            </a:extLst>
          </p:cNvPr>
          <p:cNvSpPr>
            <a:spLocks noGrp="1"/>
          </p:cNvSpPr>
          <p:nvPr>
            <p:ph type="sldNum" sz="quarter" idx="12"/>
          </p:nvPr>
        </p:nvSpPr>
        <p:spPr/>
        <p:txBody>
          <a:bodyPr/>
          <a:lstStyle/>
          <a:p>
            <a:fld id="{D8F8473F-7E78-954F-955B-5F13B661F6AD}" type="slidenum">
              <a:rPr lang="da-DK" smtClean="0"/>
              <a:t>‹nr.›</a:t>
            </a:fld>
            <a:endParaRPr lang="da-DK"/>
          </a:p>
        </p:txBody>
      </p:sp>
    </p:spTree>
    <p:extLst>
      <p:ext uri="{BB962C8B-B14F-4D97-AF65-F5344CB8AC3E}">
        <p14:creationId xmlns:p14="http://schemas.microsoft.com/office/powerpoint/2010/main" val="2142920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E8F98D-E305-4C61-AF6D-23BACB1326F2}"/>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2935062E-8458-3EBB-54B4-2695E9435B3F}"/>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59C866F1-9D9A-EC3B-BAFD-E095F0A61BEF}"/>
              </a:ext>
            </a:extLst>
          </p:cNvPr>
          <p:cNvSpPr>
            <a:spLocks noGrp="1"/>
          </p:cNvSpPr>
          <p:nvPr>
            <p:ph type="dt" sz="half" idx="10"/>
          </p:nvPr>
        </p:nvSpPr>
        <p:spPr/>
        <p:txBody>
          <a:bodyPr/>
          <a:lstStyle/>
          <a:p>
            <a:fld id="{DD4AE7CF-9E55-9342-8466-D1A97E554956}" type="datetimeFigureOut">
              <a:rPr lang="da-DK" smtClean="0"/>
              <a:t>20.08.2024</a:t>
            </a:fld>
            <a:endParaRPr lang="da-DK"/>
          </a:p>
        </p:txBody>
      </p:sp>
      <p:sp>
        <p:nvSpPr>
          <p:cNvPr id="5" name="Pladsholder til sidefod 4">
            <a:extLst>
              <a:ext uri="{FF2B5EF4-FFF2-40B4-BE49-F238E27FC236}">
                <a16:creationId xmlns:a16="http://schemas.microsoft.com/office/drawing/2014/main" id="{A8B4E3D0-AE42-A2AA-87BB-50BA6B683B8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A213854-F93D-D389-1C6A-24B64536D769}"/>
              </a:ext>
            </a:extLst>
          </p:cNvPr>
          <p:cNvSpPr>
            <a:spLocks noGrp="1"/>
          </p:cNvSpPr>
          <p:nvPr>
            <p:ph type="sldNum" sz="quarter" idx="12"/>
          </p:nvPr>
        </p:nvSpPr>
        <p:spPr/>
        <p:txBody>
          <a:bodyPr/>
          <a:lstStyle/>
          <a:p>
            <a:fld id="{D8F8473F-7E78-954F-955B-5F13B661F6AD}" type="slidenum">
              <a:rPr lang="da-DK" smtClean="0"/>
              <a:t>‹nr.›</a:t>
            </a:fld>
            <a:endParaRPr lang="da-DK"/>
          </a:p>
        </p:txBody>
      </p:sp>
    </p:spTree>
    <p:extLst>
      <p:ext uri="{BB962C8B-B14F-4D97-AF65-F5344CB8AC3E}">
        <p14:creationId xmlns:p14="http://schemas.microsoft.com/office/powerpoint/2010/main" val="9877815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6FA2AEBA-F5C5-66E1-5101-3AFC0285B4D0}"/>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9DF04417-0D55-9E2E-E08D-6E10018C6D35}"/>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72A80873-F6D2-1DF3-8928-C836677E7A44}"/>
              </a:ext>
            </a:extLst>
          </p:cNvPr>
          <p:cNvSpPr>
            <a:spLocks noGrp="1"/>
          </p:cNvSpPr>
          <p:nvPr>
            <p:ph type="dt" sz="half" idx="10"/>
          </p:nvPr>
        </p:nvSpPr>
        <p:spPr/>
        <p:txBody>
          <a:bodyPr/>
          <a:lstStyle/>
          <a:p>
            <a:fld id="{DD4AE7CF-9E55-9342-8466-D1A97E554956}" type="datetimeFigureOut">
              <a:rPr lang="da-DK" smtClean="0"/>
              <a:t>20.08.2024</a:t>
            </a:fld>
            <a:endParaRPr lang="da-DK"/>
          </a:p>
        </p:txBody>
      </p:sp>
      <p:sp>
        <p:nvSpPr>
          <p:cNvPr id="5" name="Pladsholder til sidefod 4">
            <a:extLst>
              <a:ext uri="{FF2B5EF4-FFF2-40B4-BE49-F238E27FC236}">
                <a16:creationId xmlns:a16="http://schemas.microsoft.com/office/drawing/2014/main" id="{2B224B1B-F141-3B47-40AD-EC16D98867F1}"/>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2936BB80-5067-8666-32C4-CB5E43802F60}"/>
              </a:ext>
            </a:extLst>
          </p:cNvPr>
          <p:cNvSpPr>
            <a:spLocks noGrp="1"/>
          </p:cNvSpPr>
          <p:nvPr>
            <p:ph type="sldNum" sz="quarter" idx="12"/>
          </p:nvPr>
        </p:nvSpPr>
        <p:spPr/>
        <p:txBody>
          <a:bodyPr/>
          <a:lstStyle/>
          <a:p>
            <a:fld id="{D8F8473F-7E78-954F-955B-5F13B661F6AD}" type="slidenum">
              <a:rPr lang="da-DK" smtClean="0"/>
              <a:t>‹nr.›</a:t>
            </a:fld>
            <a:endParaRPr lang="da-DK"/>
          </a:p>
        </p:txBody>
      </p:sp>
    </p:spTree>
    <p:extLst>
      <p:ext uri="{BB962C8B-B14F-4D97-AF65-F5344CB8AC3E}">
        <p14:creationId xmlns:p14="http://schemas.microsoft.com/office/powerpoint/2010/main" val="9686354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C76B4CD5-CE98-9164-55FC-AB51547C3A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874DC622-AC39-90D1-ECF8-212913FC1A5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DD2D3755-BF27-BE17-F220-AF3F5369862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D4AE7CF-9E55-9342-8466-D1A97E554956}" type="datetimeFigureOut">
              <a:rPr lang="da-DK" smtClean="0"/>
              <a:t>20.08.2024</a:t>
            </a:fld>
            <a:endParaRPr lang="da-DK"/>
          </a:p>
        </p:txBody>
      </p:sp>
      <p:sp>
        <p:nvSpPr>
          <p:cNvPr id="5" name="Pladsholder til sidefod 4">
            <a:extLst>
              <a:ext uri="{FF2B5EF4-FFF2-40B4-BE49-F238E27FC236}">
                <a16:creationId xmlns:a16="http://schemas.microsoft.com/office/drawing/2014/main" id="{A6396D4C-A29E-4956-6123-D577C4C3815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B64F2C58-57FA-489E-9373-2CC052B0B3C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8F8473F-7E78-954F-955B-5F13B661F6AD}" type="slidenum">
              <a:rPr lang="da-DK" smtClean="0"/>
              <a:t>‹nr.›</a:t>
            </a:fld>
            <a:endParaRPr lang="da-DK"/>
          </a:p>
        </p:txBody>
      </p:sp>
    </p:spTree>
    <p:extLst>
      <p:ext uri="{BB962C8B-B14F-4D97-AF65-F5344CB8AC3E}">
        <p14:creationId xmlns:p14="http://schemas.microsoft.com/office/powerpoint/2010/main" val="41894010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Ancient Greek heroes at play - An Attic black-figure amphora by Exekias -  Ancient World Magazine">
            <a:extLst>
              <a:ext uri="{FF2B5EF4-FFF2-40B4-BE49-F238E27FC236}">
                <a16:creationId xmlns:a16="http://schemas.microsoft.com/office/drawing/2014/main" id="{68C12413-B234-03D7-3395-036C09261599}"/>
              </a:ext>
            </a:extLst>
          </p:cNvPr>
          <p:cNvPicPr>
            <a:picLocks noChangeAspect="1" noChangeArrowheads="1"/>
          </p:cNvPicPr>
          <p:nvPr/>
        </p:nvPicPr>
        <p:blipFill>
          <a:blip r:embed="rId2">
            <a:alphaModFix amt="50000"/>
            <a:extLst>
              <a:ext uri="{28A0092B-C50C-407E-A947-70E740481C1C}">
                <a14:useLocalDpi xmlns:a14="http://schemas.microsoft.com/office/drawing/2010/main" val="0"/>
              </a:ext>
            </a:extLst>
          </a:blip>
          <a:srcRect l="25"/>
          <a:stretch/>
        </p:blipFill>
        <p:spPr bwMode="auto">
          <a:xfrm>
            <a:off x="20" y="10"/>
            <a:ext cx="1218893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9622E322-20D0-1DAE-4197-FCBE8151D2E3}"/>
              </a:ext>
            </a:extLst>
          </p:cNvPr>
          <p:cNvSpPr>
            <a:spLocks noGrp="1"/>
          </p:cNvSpPr>
          <p:nvPr>
            <p:ph type="ctrTitle"/>
          </p:nvPr>
        </p:nvSpPr>
        <p:spPr>
          <a:xfrm>
            <a:off x="1524000" y="1122363"/>
            <a:ext cx="9144000" cy="3063240"/>
          </a:xfrm>
        </p:spPr>
        <p:txBody>
          <a:bodyPr>
            <a:normAutofit/>
          </a:bodyPr>
          <a:lstStyle/>
          <a:p>
            <a:r>
              <a:rPr lang="da-DK" sz="6600">
                <a:solidFill>
                  <a:schemeClr val="bg1"/>
                </a:solidFill>
              </a:rPr>
              <a:t>Homers Iliade</a:t>
            </a:r>
          </a:p>
        </p:txBody>
      </p:sp>
      <p:sp>
        <p:nvSpPr>
          <p:cNvPr id="3" name="Undertitel 2">
            <a:extLst>
              <a:ext uri="{FF2B5EF4-FFF2-40B4-BE49-F238E27FC236}">
                <a16:creationId xmlns:a16="http://schemas.microsoft.com/office/drawing/2014/main" id="{EC5B1BDE-6C5E-02F3-7115-ECBB45F3E5B4}"/>
              </a:ext>
            </a:extLst>
          </p:cNvPr>
          <p:cNvSpPr>
            <a:spLocks noGrp="1"/>
          </p:cNvSpPr>
          <p:nvPr>
            <p:ph type="subTitle" idx="1"/>
          </p:nvPr>
        </p:nvSpPr>
        <p:spPr>
          <a:xfrm>
            <a:off x="1527048" y="4599432"/>
            <a:ext cx="9144000" cy="1536192"/>
          </a:xfrm>
        </p:spPr>
        <p:txBody>
          <a:bodyPr>
            <a:normAutofit/>
          </a:bodyPr>
          <a:lstStyle/>
          <a:p>
            <a:r>
              <a:rPr lang="da-DK">
                <a:solidFill>
                  <a:schemeClr val="bg1"/>
                </a:solidFill>
              </a:rPr>
              <a:t>… så går vi i gang.</a:t>
            </a:r>
          </a:p>
        </p:txBody>
      </p:sp>
      <p:sp>
        <p:nvSpPr>
          <p:cNvPr id="1033"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chemeClr val="bg1">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447473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4761"/>
            <a:lum/>
          </a:blip>
          <a:srcRect/>
          <a:tile tx="0" ty="0" sx="100000" sy="100000" flip="none" algn="tl"/>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C4330B-B947-13B9-10A8-0E2D5A3271A7}"/>
              </a:ext>
            </a:extLst>
          </p:cNvPr>
          <p:cNvSpPr>
            <a:spLocks noGrp="1"/>
          </p:cNvSpPr>
          <p:nvPr>
            <p:ph type="title"/>
          </p:nvPr>
        </p:nvSpPr>
        <p:spPr/>
        <p:txBody>
          <a:bodyPr/>
          <a:lstStyle/>
          <a:p>
            <a:r>
              <a:rPr lang="da-DK" dirty="0"/>
              <a:t>Homers Iliade 18. sang </a:t>
            </a:r>
            <a:r>
              <a:rPr lang="da-DK" dirty="0" err="1"/>
              <a:t>vv</a:t>
            </a:r>
            <a:r>
              <a:rPr lang="da-DK" dirty="0"/>
              <a:t>. 1-34</a:t>
            </a:r>
          </a:p>
        </p:txBody>
      </p:sp>
      <p:sp>
        <p:nvSpPr>
          <p:cNvPr id="3" name="Pladsholder til indhold 2">
            <a:extLst>
              <a:ext uri="{FF2B5EF4-FFF2-40B4-BE49-F238E27FC236}">
                <a16:creationId xmlns:a16="http://schemas.microsoft.com/office/drawing/2014/main" id="{BCA47647-6948-4C0C-82C4-61F81A40E510}"/>
              </a:ext>
            </a:extLst>
          </p:cNvPr>
          <p:cNvSpPr>
            <a:spLocks noGrp="1"/>
          </p:cNvSpPr>
          <p:nvPr>
            <p:ph idx="1"/>
          </p:nvPr>
        </p:nvSpPr>
        <p:spPr/>
        <p:txBody>
          <a:bodyPr/>
          <a:lstStyle/>
          <a:p>
            <a:pPr marL="514350" indent="-514350">
              <a:buFont typeface="+mj-lt"/>
              <a:buAutoNum type="arabicParenR"/>
            </a:pPr>
            <a:r>
              <a:rPr lang="da-DK" dirty="0"/>
              <a:t>Jeg læser højt – følg med i jeres bøger, så godt, I kan!</a:t>
            </a:r>
          </a:p>
          <a:p>
            <a:pPr marL="514350" indent="-514350">
              <a:buFont typeface="+mj-lt"/>
              <a:buAutoNum type="arabicParenR"/>
            </a:pPr>
            <a:r>
              <a:rPr lang="da-DK" dirty="0"/>
              <a:t>Snak med din sidemakker om det, I lige har hørt og læst. I kan bruge følgende spørgsmål som vejledning:</a:t>
            </a:r>
          </a:p>
          <a:p>
            <a:pPr marL="971550" lvl="1" indent="-514350">
              <a:buFont typeface="+mj-lt"/>
              <a:buAutoNum type="alphaLcParenR"/>
            </a:pPr>
            <a:r>
              <a:rPr lang="da-DK" dirty="0"/>
              <a:t>Hvad tænker I om teksten?</a:t>
            </a:r>
          </a:p>
          <a:p>
            <a:pPr marL="971550" lvl="1" indent="-514350">
              <a:buFont typeface="+mj-lt"/>
              <a:buAutoNum type="alphaLcParenR"/>
            </a:pPr>
            <a:r>
              <a:rPr lang="da-DK" dirty="0"/>
              <a:t>Hvilke personer optræder i teksten?</a:t>
            </a:r>
          </a:p>
          <a:p>
            <a:pPr marL="971550" lvl="1" indent="-514350">
              <a:buFont typeface="+mj-lt"/>
              <a:buAutoNum type="alphaLcParenR"/>
            </a:pPr>
            <a:r>
              <a:rPr lang="da-DK" dirty="0"/>
              <a:t>Hvad sker der i handlingen?</a:t>
            </a:r>
          </a:p>
          <a:p>
            <a:pPr marL="971550" lvl="1" indent="-514350">
              <a:buFont typeface="+mj-lt"/>
              <a:buAutoNum type="alphaLcParenR"/>
            </a:pPr>
            <a:r>
              <a:rPr lang="da-DK" dirty="0"/>
              <a:t>Hvilken stemning er der?</a:t>
            </a:r>
          </a:p>
          <a:p>
            <a:pPr marL="971550" lvl="1" indent="-514350">
              <a:buFont typeface="+mj-lt"/>
              <a:buAutoNum type="alphaLcParenR"/>
            </a:pPr>
            <a:r>
              <a:rPr lang="da-DK" dirty="0"/>
              <a:t>Er det svært?</a:t>
            </a:r>
          </a:p>
          <a:p>
            <a:pPr marL="514350" indent="-514350">
              <a:buFont typeface="+mj-lt"/>
              <a:buAutoNum type="arabicParenR"/>
            </a:pPr>
            <a:r>
              <a:rPr lang="da-DK" dirty="0"/>
              <a:t>Vi samler lidt op. Der er intet, der er forkert!</a:t>
            </a:r>
          </a:p>
        </p:txBody>
      </p:sp>
    </p:spTree>
    <p:extLst>
      <p:ext uri="{BB962C8B-B14F-4D97-AF65-F5344CB8AC3E}">
        <p14:creationId xmlns:p14="http://schemas.microsoft.com/office/powerpoint/2010/main" val="3696583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96095E45-E9F4-E5CD-944C-64FA21C47DB9}"/>
              </a:ext>
            </a:extLst>
          </p:cNvPr>
          <p:cNvSpPr>
            <a:spLocks noGrp="1"/>
          </p:cNvSpPr>
          <p:nvPr>
            <p:ph type="title"/>
          </p:nvPr>
        </p:nvSpPr>
        <p:spPr>
          <a:xfrm>
            <a:off x="836679" y="723898"/>
            <a:ext cx="6002110" cy="1495425"/>
          </a:xfrm>
        </p:spPr>
        <p:txBody>
          <a:bodyPr vert="horz" lIns="91440" tIns="45720" rIns="91440" bIns="45720" rtlCol="0" anchor="ctr">
            <a:normAutofit/>
          </a:bodyPr>
          <a:lstStyle/>
          <a:p>
            <a:r>
              <a:rPr lang="en-US" sz="4000" b="1"/>
              <a:t>Homers Iliade</a:t>
            </a:r>
            <a:br>
              <a:rPr lang="en-US" sz="4000" b="1"/>
            </a:br>
            <a:r>
              <a:rPr lang="en-US" sz="4000" b="1"/>
              <a:t>- introduktion</a:t>
            </a:r>
          </a:p>
        </p:txBody>
      </p:sp>
      <p:sp>
        <p:nvSpPr>
          <p:cNvPr id="4" name="Pladsholder til tekst 3">
            <a:extLst>
              <a:ext uri="{FF2B5EF4-FFF2-40B4-BE49-F238E27FC236}">
                <a16:creationId xmlns:a16="http://schemas.microsoft.com/office/drawing/2014/main" id="{682B3DDC-C1A9-DC42-6770-7979D1EEB098}"/>
              </a:ext>
            </a:extLst>
          </p:cNvPr>
          <p:cNvSpPr>
            <a:spLocks noGrp="1"/>
          </p:cNvSpPr>
          <p:nvPr>
            <p:ph type="body" sz="half" idx="2"/>
          </p:nvPr>
        </p:nvSpPr>
        <p:spPr>
          <a:xfrm>
            <a:off x="836680" y="2405067"/>
            <a:ext cx="6002110" cy="3729034"/>
          </a:xfrm>
        </p:spPr>
        <p:txBody>
          <a:bodyPr vert="horz" lIns="91440" tIns="45720" rIns="91440" bIns="45720" rtlCol="0">
            <a:normAutofit/>
          </a:bodyPr>
          <a:lstStyle/>
          <a:p>
            <a:pPr indent="-228600">
              <a:buFont typeface="Arial" panose="020B0604020202020204" pitchFamily="34" charset="0"/>
              <a:buChar char="•"/>
            </a:pPr>
            <a:r>
              <a:rPr lang="en-US" sz="1700"/>
              <a:t>Iliaden er et </a:t>
            </a:r>
            <a:r>
              <a:rPr lang="en-US" sz="1700" i="1"/>
              <a:t>epos</a:t>
            </a:r>
            <a:r>
              <a:rPr lang="en-US" sz="1700"/>
              <a:t> fra ca. 800 f.Kr.</a:t>
            </a:r>
          </a:p>
          <a:p>
            <a:pPr indent="-228600">
              <a:buFont typeface="Arial" panose="020B0604020202020204" pitchFamily="34" charset="0"/>
              <a:buChar char="•"/>
            </a:pPr>
            <a:r>
              <a:rPr lang="en-US" sz="1700"/>
              <a:t>Den tillægges sammen med </a:t>
            </a:r>
            <a:r>
              <a:rPr lang="en-US" sz="1700" i="1"/>
              <a:t>Odysséen </a:t>
            </a:r>
            <a:r>
              <a:rPr lang="en-US" sz="1700"/>
              <a:t>den græske digter Homer, som vi ellers næsten intet ved om (mere herom senere).</a:t>
            </a:r>
          </a:p>
          <a:p>
            <a:pPr indent="-228600">
              <a:buFont typeface="Arial" panose="020B0604020202020204" pitchFamily="34" charset="0"/>
              <a:buChar char="•"/>
            </a:pPr>
            <a:r>
              <a:rPr lang="en-US" sz="1700"/>
              <a:t>Digtet består af 24 sange og ca. 15.600 verslinjer.</a:t>
            </a:r>
          </a:p>
          <a:p>
            <a:pPr indent="-228600">
              <a:buFont typeface="Arial" panose="020B0604020202020204" pitchFamily="34" charset="0"/>
              <a:buChar char="•"/>
            </a:pPr>
            <a:r>
              <a:rPr lang="en-US" sz="1700"/>
              <a:t>Digtets handling udspiller sig over ca. 50 dage i slutningen af Den Trojanske Krig, hvor græskerne under ledelse af kong Agamemnon forsøgte at få Den Skønne Helena, som var blevet stjålet af den trojanske prins Páris, tilbage til kong Menelaos af Sparta. Grækerne belejrede under krigen byen Troja i 10 år, før de til sidst erobrede byen. Det er under denne belejring, at digtets handling finder sted.</a:t>
            </a:r>
          </a:p>
        </p:txBody>
      </p:sp>
      <p:pic>
        <p:nvPicPr>
          <p:cNvPr id="5" name="Picture 2" descr="Homer - Wikipedia">
            <a:extLst>
              <a:ext uri="{FF2B5EF4-FFF2-40B4-BE49-F238E27FC236}">
                <a16:creationId xmlns:a16="http://schemas.microsoft.com/office/drawing/2014/main" id="{2BD4FC06-26D4-DDD3-F7B9-529DACEDA5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852" r="5577"/>
          <a:stretch/>
        </p:blipFill>
        <p:spPr bwMode="auto">
          <a:xfrm>
            <a:off x="7199440" y="10"/>
            <a:ext cx="4992560" cy="6857990"/>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1542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alphaModFix amt="44761"/>
          </a:blip>
          <a:tile tx="0" ty="0" sx="100000" sy="100000" flip="none" algn="tl"/>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723A33-13DD-31E4-8402-C8979288FEB0}"/>
              </a:ext>
            </a:extLst>
          </p:cNvPr>
          <p:cNvSpPr>
            <a:spLocks noGrp="1"/>
          </p:cNvSpPr>
          <p:nvPr>
            <p:ph type="title"/>
          </p:nvPr>
        </p:nvSpPr>
        <p:spPr/>
        <p:txBody>
          <a:bodyPr/>
          <a:lstStyle/>
          <a:p>
            <a:r>
              <a:rPr lang="da-DK" dirty="0"/>
              <a:t>Homers Iliade 1. sang </a:t>
            </a:r>
            <a:r>
              <a:rPr lang="da-DK" dirty="0" err="1"/>
              <a:t>vv</a:t>
            </a:r>
            <a:r>
              <a:rPr lang="da-DK" dirty="0"/>
              <a:t>. 1-7 - </a:t>
            </a:r>
            <a:r>
              <a:rPr lang="da-DK" dirty="0" err="1"/>
              <a:t>Prooimion</a:t>
            </a:r>
            <a:endParaRPr lang="da-DK" dirty="0"/>
          </a:p>
        </p:txBody>
      </p:sp>
      <p:sp>
        <p:nvSpPr>
          <p:cNvPr id="3" name="Pladsholder til indhold 2">
            <a:extLst>
              <a:ext uri="{FF2B5EF4-FFF2-40B4-BE49-F238E27FC236}">
                <a16:creationId xmlns:a16="http://schemas.microsoft.com/office/drawing/2014/main" id="{F504226A-5B29-5D74-7E1B-AABC129C151E}"/>
              </a:ext>
            </a:extLst>
          </p:cNvPr>
          <p:cNvSpPr>
            <a:spLocks noGrp="1"/>
          </p:cNvSpPr>
          <p:nvPr>
            <p:ph idx="1"/>
          </p:nvPr>
        </p:nvSpPr>
        <p:spPr/>
        <p:txBody>
          <a:bodyPr/>
          <a:lstStyle/>
          <a:p>
            <a:pPr marL="514350" indent="-514350">
              <a:buFont typeface="+mj-lt"/>
              <a:buAutoNum type="arabicParenR"/>
            </a:pPr>
            <a:r>
              <a:rPr lang="da-DK" dirty="0"/>
              <a:t>Jeg læser højt (igen!) – følg med i jeres bøger så godt, I kan!</a:t>
            </a:r>
          </a:p>
          <a:p>
            <a:pPr marL="514350" indent="-514350">
              <a:buFont typeface="+mj-lt"/>
              <a:buAutoNum type="arabicParenR"/>
            </a:pPr>
            <a:r>
              <a:rPr lang="da-DK" dirty="0"/>
              <a:t>Snak med sin sidemakker: Versene er et </a:t>
            </a:r>
            <a:r>
              <a:rPr lang="da-DK" i="1" dirty="0" err="1"/>
              <a:t>prooimion</a:t>
            </a:r>
            <a:r>
              <a:rPr lang="da-DK" dirty="0"/>
              <a:t> (en fortale) og fungerer både som en indledning til og en opsummering af hele Iliaden.</a:t>
            </a:r>
          </a:p>
          <a:p>
            <a:pPr marL="971550" lvl="1" indent="-514350">
              <a:buFont typeface="+mj-lt"/>
              <a:buAutoNum type="arabicParenR"/>
            </a:pPr>
            <a:r>
              <a:rPr lang="da-DK" dirty="0"/>
              <a:t>Hvad handler Iliaden om, ifølge versene?</a:t>
            </a:r>
          </a:p>
          <a:p>
            <a:pPr marL="971550" lvl="1" indent="-514350">
              <a:buFont typeface="+mj-lt"/>
              <a:buAutoNum type="arabicParenR"/>
            </a:pPr>
            <a:r>
              <a:rPr lang="da-DK" dirty="0"/>
              <a:t>Er der ord, der undrer jer?</a:t>
            </a:r>
          </a:p>
          <a:p>
            <a:pPr marL="971550" lvl="1" indent="-514350">
              <a:buFont typeface="+mj-lt"/>
              <a:buAutoNum type="arabicParenR"/>
            </a:pPr>
            <a:r>
              <a:rPr lang="da-DK" dirty="0"/>
              <a:t>Hvilke personer optræder?</a:t>
            </a:r>
          </a:p>
        </p:txBody>
      </p:sp>
    </p:spTree>
    <p:extLst>
      <p:ext uri="{BB962C8B-B14F-4D97-AF65-F5344CB8AC3E}">
        <p14:creationId xmlns:p14="http://schemas.microsoft.com/office/powerpoint/2010/main" val="1562341068"/>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20</TotalTime>
  <Words>296</Words>
  <Application>Microsoft Macintosh PowerPoint</Application>
  <PresentationFormat>Widescreen</PresentationFormat>
  <Paragraphs>22</Paragraphs>
  <Slides>4</Slides>
  <Notes>0</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4</vt:i4>
      </vt:variant>
    </vt:vector>
  </HeadingPairs>
  <TitlesOfParts>
    <vt:vector size="8" baseType="lpstr">
      <vt:lpstr>Aptos</vt:lpstr>
      <vt:lpstr>Aptos Display</vt:lpstr>
      <vt:lpstr>Arial</vt:lpstr>
      <vt:lpstr>Office-tema</vt:lpstr>
      <vt:lpstr>Homers Iliade</vt:lpstr>
      <vt:lpstr>Homers Iliade 18. sang vv. 1-34</vt:lpstr>
      <vt:lpstr>Homers Iliade - introduktion</vt:lpstr>
      <vt:lpstr>Homers Iliade 1. sang vv. 1-7 - Prooimion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Esben Harboe Odgaard EHO</dc:creator>
  <cp:lastModifiedBy>Esben Harboe Odgaard EHO</cp:lastModifiedBy>
  <cp:revision>1</cp:revision>
  <dcterms:created xsi:type="dcterms:W3CDTF">2024-08-20T10:25:49Z</dcterms:created>
  <dcterms:modified xsi:type="dcterms:W3CDTF">2024-08-20T10:46:31Z</dcterms:modified>
</cp:coreProperties>
</file>