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/>
    <p:restoredTop sz="94648"/>
  </p:normalViewPr>
  <p:slideViewPr>
    <p:cSldViewPr snapToGrid="0">
      <p:cViewPr varScale="1">
        <p:scale>
          <a:sx n="116" d="100"/>
          <a:sy n="116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392357-71D5-4E34-5F21-551E055D9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823412E-BDE7-A3C7-9042-AEDCC90A14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0E54FD-F4D0-ACB8-6EE1-8518945F1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1760AE7-EEA8-4462-01B1-E8099CDE3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5B50443-1219-98A7-2FC7-E49450D63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6745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AE499A-C248-2BBC-212F-9C57C7096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324418-F01A-AD94-2EE8-D226A5CCE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C969316-FE50-57A6-6D98-FD298BCC9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5AB976D-7B41-A408-EC54-DDA57F461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A4D726-6D48-1180-BE35-80754B8C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7372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7FCCA-E10D-2B3C-408A-378B69D09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521F154-01AC-5E23-ACE0-7991E68C5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44C6B6-9F4A-2B90-F093-F61FE33F6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6BE51DA-A92E-6ACC-2F10-222724C4E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03F1328-7A5C-4D89-BBB0-E4DFB0F4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5461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3E6ED9-5017-60ED-F9DF-EDF155622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2F63E9-DCC2-25A8-7D13-E51117870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59FBE05-0AE1-D7A2-1077-9CF739F4B2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2A80405-AE1E-8668-A9C5-E30C3ABA8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BB84FE1-F024-89A2-BD5A-F0B3BCE73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C69E06-2A66-3EFD-E9A2-C9927C022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294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6A62C1-931A-DFF5-2FB9-AE794F349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D0280A2-40A9-D0A3-07AF-FECC01CEA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4A04B81-5ED7-1675-2304-5BADA11FA2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DB6DDBC-4192-ECDD-963A-86C3FADBE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F558550-6A94-89FF-71BF-B34B5813CB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F3562CC-3839-669B-237C-A3DFB7452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23910A4-F9D0-F6EE-8387-3704C0962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8A3C8B1-6082-9E06-9D39-CAD26FAFC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834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FACD03-14DA-9142-995E-CF6C16295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393130C-A5C2-7E01-CD99-6792BCD95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6BC37FA-39B7-27CF-8434-796D49006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44CE4EE-A5A7-C1A5-E553-7E02F01C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5859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D15EA62-79EA-4041-E3DE-36CE2A13F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EECCA5D-F510-AEC6-8541-382DD5C23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B4F9E3C-5F79-1B3A-BBC8-05E1E9D83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778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FB7719-8A40-C3E5-EB41-AF1C72FA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5AD641-F8D3-16F0-0B30-93C71261B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89DDC4-0A49-E3AE-A764-34D77435FF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2DCDD4D-BC67-8F3A-0B98-68AFCADD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902C619-7E54-ACCC-B08F-096107418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B0061E-4FD9-8253-DA5B-772457CA8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3705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65EDD6-0EB2-4761-EE7F-9489313DC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304B2F8-8B01-D0FD-D09D-50853D2DB9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7CE5AC5-19FF-DA2C-BB27-F7DF67756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6BF6515-A700-3842-FA8A-256D481CB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4C7BE1E-ABBB-1AE4-13E4-B007B94A6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13B6F05-F980-7B3A-1890-4FC19D299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301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9A78B-AC67-0E04-4B01-877F37AB5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AC1D3ED-D928-7A28-3E3B-D84A299A6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D574FB6-9276-7A6D-BA22-59E4030DA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EDC7EE1-F260-5168-39D4-DC7B79A24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7E7061-6409-E80E-B7B2-20B310AA8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7603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C21197D-E108-4B19-DF38-2393261B4B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C0B9465-060A-B4E5-1663-D2CBAE55A4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DECCA6-3CB9-B5D2-EEAB-AF316C453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83AA98F-28AB-AF8B-DE00-00C359235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724B8E-4D7B-CA1F-4056-B02DE5A95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186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B48360B-FED5-E1A7-193E-06B4CEA46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22C66D6-5F46-D54C-019F-E71FA711E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1331D97-0543-5273-D5D9-442697FDE2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548101-C6EC-EC4C-B81E-2B84CF43859B}" type="datetimeFigureOut">
              <a:rPr lang="da-DK" smtClean="0"/>
              <a:t>02.05.2024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C66E25-B19C-0D6A-953C-458E7F093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62493A-014A-9375-F2F8-E07E2F291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446A7C-2D5A-1246-9D14-E13925B6D9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3228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rseus.tufts.edu/hopper/text?doc=Perseus%3atext%3a1999.02.012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91FF9C-9B3C-E622-16BB-27E0F979D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AB4B9C-E924-8D69-77C8-D3ED7A1A4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Kap. 4-7 – Thor, Noah og Josefine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Kap. 8 – 14 – Sophie, Thyra og Mikkel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Kap. 25-29 – Julie, Hampus og Laura</a:t>
            </a:r>
          </a:p>
        </p:txBody>
      </p:sp>
    </p:spTree>
    <p:extLst>
      <p:ext uri="{BB962C8B-B14F-4D97-AF65-F5344CB8AC3E}">
        <p14:creationId xmlns:p14="http://schemas.microsoft.com/office/powerpoint/2010/main" val="3019057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8BDC4B-FA38-2472-B21A-6D0B9479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448F7A-0C9B-06DC-3E0F-9DAD4843E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da-DK" dirty="0"/>
              <a:t>Læs jeres tekstuddrag igennem.</a:t>
            </a:r>
          </a:p>
          <a:p>
            <a:pPr marL="514350" indent="-514350">
              <a:buAutoNum type="arabicParenR"/>
            </a:pPr>
            <a:r>
              <a:rPr lang="da-DK" dirty="0"/>
              <a:t>Skriv én sætning til hvert kapitel, der refererer dets indhold.</a:t>
            </a:r>
          </a:p>
          <a:p>
            <a:pPr marL="514350" indent="-514350">
              <a:buAutoNum type="arabicParenR"/>
            </a:pPr>
            <a:r>
              <a:rPr lang="da-DK" dirty="0"/>
              <a:t>Forsøg i fællesskab at slå ukendte begreber op.</a:t>
            </a:r>
          </a:p>
          <a:p>
            <a:pPr marL="514350" indent="-514350">
              <a:buAutoNum type="arabicParenR"/>
            </a:pPr>
            <a:r>
              <a:rPr lang="da-DK" dirty="0"/>
              <a:t>Bliv enige om 5 nøgleord, der er centrale for forståelsen af teksten. Jeres tekstforståelse skal have fokus på, hvordan Augustus ønsker at fremstille sig selv i sin egen indskrift, altså teksten som </a:t>
            </a:r>
            <a:r>
              <a:rPr lang="da-DK" i="1" dirty="0"/>
              <a:t>propaganda</a:t>
            </a:r>
            <a:r>
              <a:rPr lang="da-DK" dirty="0"/>
              <a:t>.</a:t>
            </a:r>
          </a:p>
          <a:p>
            <a:pPr marL="514350" indent="-514350">
              <a:buAutoNum type="arabicParenR"/>
            </a:pPr>
            <a:r>
              <a:rPr lang="da-DK" dirty="0"/>
              <a:t>Slå nøgleordene op, så I ved hvad de hedder på latin. Brug </a:t>
            </a:r>
            <a:r>
              <a:rPr lang="da-DK" dirty="0" err="1">
                <a:hlinkClick r:id="rId2"/>
              </a:rPr>
              <a:t>Perseus</a:t>
            </a:r>
            <a:r>
              <a:rPr lang="da-DK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46679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110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Grupper</vt:lpstr>
      <vt:lpstr>Opgaver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Grupper</dc:title>
  <dc:creator>Esben Harboe Odgaard EHO</dc:creator>
  <cp:lastModifiedBy>Esben Harboe Odgaard EHO</cp:lastModifiedBy>
  <cp:revision>1</cp:revision>
  <dcterms:created xsi:type="dcterms:W3CDTF">2024-05-02T10:01:02Z</dcterms:created>
  <dcterms:modified xsi:type="dcterms:W3CDTF">2024-05-02T12:21:10Z</dcterms:modified>
</cp:coreProperties>
</file>