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645"/>
  </p:normalViewPr>
  <p:slideViewPr>
    <p:cSldViewPr snapToGrid="0" snapToObjects="1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53034-CE56-DF47-9D73-B5D3111DA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849537-AFEB-8747-9B28-A9125B4D2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73BC74-B0AF-7349-80E2-53E531DA0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CE6804-3EE1-F44E-B574-0E861784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23DE59-1751-E84E-9120-413F9406B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94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B4437-F22D-3F4A-8337-113218A1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3CA3C9-2B74-3E4B-96DD-7779892E2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B1EBF9-5DF8-4947-B122-05785CE2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7AA07B-7C02-6947-8B04-F3401526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F99552-FD5F-E34E-87F2-655AE700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72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9F8AA-500C-5F4C-ACAF-2E4376A9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C8935D-D44B-964D-917B-5EF422185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DD77B7-3235-094A-BBDE-DF2E1650D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3B2B732-6811-A943-9026-41E5E8179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558F2B-9CD5-1A40-B605-D7538839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351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0C71B-B55C-044A-9837-E3789E4D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FA91CE-0A1C-834E-87A1-5BFB6293DF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5A05888-2D12-DC49-9DBB-948AAD38D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956C9A-296C-E241-8AFC-13CA3F2B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8F4E263-7F0E-F442-A128-222E3421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380F1D-3A2B-2348-B002-B6BC0F8EC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290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37779-7BE0-5F4A-A307-8D99A823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A17A01-485B-B54E-B92F-A9D581E82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3E73688-D2F0-4C47-8DA2-84D901F1D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214D7F5-3668-3F40-996D-11843B0506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99CD48-6895-E340-8275-9D45086C3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BEF6C5-D1B3-184D-91F7-4A6943B3E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0C1EF21-D1F1-F642-8162-99D2BC5A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47B6E5B-6AF2-2B41-9219-97159B72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66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83F0C-CBC2-CD40-AD57-7F8D61787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AAEC15A-97DB-E542-81E4-D757C6EA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056CDD-BCF4-2546-9AFC-7F0626CD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EE82DCC-AC4A-AD4A-AFEB-BEC184C4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630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E02C79B-6752-BA4B-8E10-CEC3B8E0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04F0618-56EB-7F45-96BE-0F174766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3F38213-8346-A44A-9E29-0074792A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340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8B0DE-1EBD-5642-8D26-F1535521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5DDD48-262C-C64C-9D29-9B9A0A2C7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B9BAD7-057B-F740-A11E-215B29A9E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8AE2D4-2DC3-1C48-937C-03FEC2E4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413F54-6ABE-E841-AF9C-CC5B9D0A6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2EDC23-78C3-3A43-850E-C733CDD8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702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40170E-E81E-9547-AAF8-BD792295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21EF12-5BD2-6F40-BE73-4F8C6386A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F80411D-0622-2045-9289-344AD8D03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059C09-7A15-F646-A772-B85D596B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8CD342-F6AA-D94C-AD3F-3455684A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B8742C-AF7C-D54F-8BA7-843A09B1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689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09F810-6099-4944-B084-8BBFC019E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7DB035-2650-F441-902C-361DE7278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F3BF1B-51C3-2043-8CDE-68780EFD3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76810A-ED74-D94E-A742-BA4DEA65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C8DC15-BF78-924D-84A6-56C9E426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760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2E9E3E9-EB65-6D41-B673-63E1609BD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F7D696-A58C-3B46-9D52-A3E3F7F88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717DF8-A5B1-5C43-A478-28E8CBFC3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C691B4-DCF2-774D-83AB-B7D77E23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AD6463-2280-574A-AC57-686E03E1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398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FA78F7C-7663-1C43-B7F7-79631283A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601693-E122-6048-86EB-FD1A3F656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621DEF-0698-F34E-A9F3-06EC17CF4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A5E37-214D-C24A-A4BA-0881B251ADB2}" type="datetimeFigureOut">
              <a:rPr lang="da-DK" smtClean="0"/>
              <a:t>09.03.2023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12AD86-B71E-A648-BA2C-DB862C016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9E47EC-2C43-CE49-AF15-5F89AFBD6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11EAB-9BD8-7D46-8A5B-C90FFE6E7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706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Napoleonskrigene og Danmark | lex.dk – Dansk litteraturs historie">
            <a:extLst>
              <a:ext uri="{FF2B5EF4-FFF2-40B4-BE49-F238E27FC236}">
                <a16:creationId xmlns:a16="http://schemas.microsoft.com/office/drawing/2014/main" id="{C5363400-E4C4-9241-A84B-A4FA8A6BB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6" r="9339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aget på Reden i 1801">
            <a:extLst>
              <a:ext uri="{FF2B5EF4-FFF2-40B4-BE49-F238E27FC236}">
                <a16:creationId xmlns:a16="http://schemas.microsoft.com/office/drawing/2014/main" id="{14437DDD-C1A1-B84A-A676-5E8CABB76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0" r="24090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ame 76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96B5AB-533F-0549-A786-4212F1C9C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 fontScale="90000"/>
          </a:bodyPr>
          <a:lstStyle/>
          <a:p>
            <a:r>
              <a:rPr lang="da-DK" sz="2800" dirty="0">
                <a:solidFill>
                  <a:srgbClr val="080808"/>
                </a:solidFill>
              </a:rPr>
              <a:t>Årsagsforklaring til at DK gik ind i Napoleonskrigene</a:t>
            </a:r>
            <a:br>
              <a:rPr lang="da-DK" sz="2800" dirty="0">
                <a:solidFill>
                  <a:srgbClr val="080808"/>
                </a:solidFill>
              </a:rPr>
            </a:br>
            <a:r>
              <a:rPr lang="da-DK" sz="2800" dirty="0">
                <a:solidFill>
                  <a:srgbClr val="080808"/>
                </a:solidFill>
              </a:rPr>
              <a:t>og de efterfølgende konsekvenser:</a:t>
            </a:r>
          </a:p>
        </p:txBody>
      </p:sp>
    </p:spTree>
    <p:extLst>
      <p:ext uri="{BB962C8B-B14F-4D97-AF65-F5344CB8AC3E}">
        <p14:creationId xmlns:p14="http://schemas.microsoft.com/office/powerpoint/2010/main" val="286010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4747089-0322-4B03-B224-817DD4C8B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228512D-3055-4911-A4D1-4A084C9C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933928" y="1372793"/>
            <a:ext cx="6135300" cy="5537781"/>
          </a:xfrm>
          <a:custGeom>
            <a:avLst/>
            <a:gdLst>
              <a:gd name="connsiteX0" fmla="*/ 0 w 6135300"/>
              <a:gd name="connsiteY0" fmla="*/ 0 h 5537781"/>
              <a:gd name="connsiteX1" fmla="*/ 6135300 w 6135300"/>
              <a:gd name="connsiteY1" fmla="*/ 0 h 5537781"/>
              <a:gd name="connsiteX2" fmla="*/ 6135300 w 6135300"/>
              <a:gd name="connsiteY2" fmla="*/ 3548931 h 5537781"/>
              <a:gd name="connsiteX3" fmla="*/ 4146451 w 6135300"/>
              <a:gd name="connsiteY3" fmla="*/ 5537781 h 5537781"/>
              <a:gd name="connsiteX4" fmla="*/ 0 w 6135300"/>
              <a:gd name="connsiteY4" fmla="*/ 1391331 h 553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5300" h="5537781">
                <a:moveTo>
                  <a:pt x="0" y="0"/>
                </a:moveTo>
                <a:lnTo>
                  <a:pt x="6135300" y="0"/>
                </a:lnTo>
                <a:lnTo>
                  <a:pt x="6135300" y="3548931"/>
                </a:lnTo>
                <a:lnTo>
                  <a:pt x="4146451" y="5537781"/>
                </a:lnTo>
                <a:lnTo>
                  <a:pt x="0" y="1391331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C98C7BF-70D9-4D19-BD2D-D808991FD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3853" y="5272381"/>
            <a:ext cx="3171238" cy="1585619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940246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ame 78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501609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42CC88-6429-0C4B-B1A7-DE45AE19B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190" y="2721789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bestod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kongeriget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Danmark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efter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Napoleonskrigene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hvorfor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kom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stænderforsamlingerne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</a:b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Hvor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blev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sidstnævnte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5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placeret</a:t>
            </a:r>
            <a: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15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</a:br>
            <a:endParaRPr lang="en-US" sz="15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FD685C2-1A84-41DE-BFA0-0A068F83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914977" y="292975"/>
            <a:ext cx="5056735" cy="9206602"/>
          </a:xfrm>
          <a:custGeom>
            <a:avLst/>
            <a:gdLst>
              <a:gd name="connsiteX0" fmla="*/ 0 w 5053652"/>
              <a:gd name="connsiteY0" fmla="*/ 209273 h 9200989"/>
              <a:gd name="connsiteX1" fmla="*/ 209274 w 5053652"/>
              <a:gd name="connsiteY1" fmla="*/ 0 h 9200989"/>
              <a:gd name="connsiteX2" fmla="*/ 5053652 w 5053652"/>
              <a:gd name="connsiteY2" fmla="*/ 4844379 h 9200989"/>
              <a:gd name="connsiteX3" fmla="*/ 697042 w 5053652"/>
              <a:gd name="connsiteY3" fmla="*/ 9200989 h 9200989"/>
              <a:gd name="connsiteX4" fmla="*/ 0 w 5053652"/>
              <a:gd name="connsiteY4" fmla="*/ 9200989 h 920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652" h="9200989">
                <a:moveTo>
                  <a:pt x="0" y="209273"/>
                </a:moveTo>
                <a:lnTo>
                  <a:pt x="209274" y="0"/>
                </a:lnTo>
                <a:lnTo>
                  <a:pt x="5053652" y="4844379"/>
                </a:lnTo>
                <a:lnTo>
                  <a:pt x="697042" y="9200989"/>
                </a:lnTo>
                <a:lnTo>
                  <a:pt x="0" y="9200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Kort - Forlaget Columbus">
            <a:extLst>
              <a:ext uri="{FF2B5EF4-FFF2-40B4-BE49-F238E27FC236}">
                <a16:creationId xmlns:a16="http://schemas.microsoft.com/office/drawing/2014/main" id="{E677B4D4-F8DE-A140-8E20-EBAFB921D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4"/>
          <a:stretch/>
        </p:blipFill>
        <p:spPr bwMode="auto">
          <a:xfrm>
            <a:off x="926045" y="413453"/>
            <a:ext cx="3769433" cy="565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85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EE189-BF2F-9D27-59F6-6455A685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 kan dette kort bruges til ift. vores emne?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C5440C-8D13-034C-9B95-7D01BA253D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5163" y="643466"/>
            <a:ext cx="5165005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82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8D265B-435C-19D1-0A2F-8FF2334B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dette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kort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Det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tyske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forbund,1820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084E8D0-8EBE-0ED8-F95E-26B7A7554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6086" y="467208"/>
            <a:ext cx="5938431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3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538E27-A683-8841-DB4A-6D2072F5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Hvad menes der med at nationalismen voksede frem efter Napoleonskrigene?</a:t>
            </a:r>
          </a:p>
        </p:txBody>
      </p:sp>
      <p:pic>
        <p:nvPicPr>
          <p:cNvPr id="1026" name="Picture 2" descr="Derfor kan globalisering ikke fjerne nationalitetsfølelse">
            <a:extLst>
              <a:ext uri="{FF2B5EF4-FFF2-40B4-BE49-F238E27FC236}">
                <a16:creationId xmlns:a16="http://schemas.microsoft.com/office/drawing/2014/main" id="{2899A9F5-DE94-2A6A-B26D-7677CC751D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116761"/>
            <a:ext cx="7225748" cy="462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461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66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Årsagsforklaring til at DK gik ind i Napoleonskrigene og de efterfølgende konsekvenser:</vt:lpstr>
      <vt:lpstr>Hvad bestod kongeriget  Danmark af efter Napoleonskrigene og hvorfor kom stænderforsamlingerne?  Hvor blev sidstnævnte placeret? </vt:lpstr>
      <vt:lpstr>Hvad kan dette kort bruges til ift. vores emne?</vt:lpstr>
      <vt:lpstr>Og dette kort:  Det tyske forbund,1820</vt:lpstr>
      <vt:lpstr>Hvad menes der med at nationalismen voksede frem efter Napoleonskrigene?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Årsagsforklaring til at DK gik ind i Napoleonskrigene og de efterfølgende konsekvenser:</dc:title>
  <dc:creator>Esben Lindgren Krogsgaard</dc:creator>
  <cp:lastModifiedBy>Esben Lindgren Krogsgaard</cp:lastModifiedBy>
  <cp:revision>4</cp:revision>
  <dcterms:created xsi:type="dcterms:W3CDTF">2022-02-27T19:47:26Z</dcterms:created>
  <dcterms:modified xsi:type="dcterms:W3CDTF">2023-03-09T09:37:19Z</dcterms:modified>
</cp:coreProperties>
</file>