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5" r:id="rId2"/>
    <p:sldId id="281" r:id="rId3"/>
    <p:sldId id="282" r:id="rId4"/>
    <p:sldId id="283" r:id="rId5"/>
    <p:sldId id="284" r:id="rId6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6197"/>
  </p:normalViewPr>
  <p:slideViewPr>
    <p:cSldViewPr snapToGrid="0">
      <p:cViewPr varScale="1">
        <p:scale>
          <a:sx n="90" d="100"/>
          <a:sy n="90" d="100"/>
        </p:scale>
        <p:origin x="232" y="9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B34607-30F2-594B-9535-8C189A72A8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F77060F0-3853-BA71-51EE-92AA016D6F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26BA935-F0DE-9D19-2047-984B8706E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E8E6E-D461-2546-B1D9-4844D352FCCD}" type="datetimeFigureOut">
              <a:rPr lang="da-DK" smtClean="0"/>
              <a:t>30.01.2024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BA4919F-AF87-B95A-92BC-2FA922D7B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456C18B-EDA9-1C3E-9082-15F34F55B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5431C-A0CB-C544-A2B2-C0285075F11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85940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58EAC1-457F-C2B2-C711-1C165AF42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7943982-C9C1-D2E3-C51C-005ADAEF6E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738F99D-7732-33F8-3D42-4D7F16C81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E8E6E-D461-2546-B1D9-4844D352FCCD}" type="datetimeFigureOut">
              <a:rPr lang="da-DK" smtClean="0"/>
              <a:t>30.01.2024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F35272B-72A6-4A3C-65AE-CA37FFB0B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287EDDE-3C03-7AFC-8D97-4C4EB3EED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5431C-A0CB-C544-A2B2-C0285075F11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27873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AD4CBA-0391-44E4-8DA6-3EE7470130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FF0F4BD-A20B-34B5-6AAF-D79D53B280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FEAEC8D-6FAD-6C9C-AD5C-2DBF5D1A0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E8E6E-D461-2546-B1D9-4844D352FCCD}" type="datetimeFigureOut">
              <a:rPr lang="da-DK" smtClean="0"/>
              <a:t>30.01.2024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D52EC47-C036-B157-0175-B43BBB1ED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716360C-9A5A-6E63-D1B5-05450A405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5431C-A0CB-C544-A2B2-C0285075F11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10965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22C2AB-05C0-7705-81FD-5A3751A94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DE48E88-E56C-6B58-D879-F26D584A2F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1C85A7D-D19E-5BBC-8580-5850154DBD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F0D6E41-ACC8-F658-59E6-A57B658A1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E8E6E-D461-2546-B1D9-4844D352FCCD}" type="datetimeFigureOut">
              <a:rPr lang="da-DK" smtClean="0"/>
              <a:t>30.01.2024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D4DE44B-DF36-4971-018F-559F71CD2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1F5B452-88C7-C096-0EB3-7C40AE491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5431C-A0CB-C544-A2B2-C0285075F11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63559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1225E0-A87E-E727-2018-7A972714A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C632A27-E1E0-E4B3-7305-74E8F40FD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0C4D1929-989B-8931-153B-A6ABDE1546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AB780189-0D38-C5E1-E8F4-E2E4513D86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55A729E3-F2E7-C871-1AC8-F85EBF232E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3904E8DB-873E-09EF-79F5-2B82200A3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E8E6E-D461-2546-B1D9-4844D352FCCD}" type="datetimeFigureOut">
              <a:rPr lang="da-DK" smtClean="0"/>
              <a:t>30.01.2024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A6A28566-C812-AF26-4DED-6B41E3A25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C7EAA85B-6D04-59AF-02EB-DA678471C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5431C-A0CB-C544-A2B2-C0285075F11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9953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FD553E-EB37-11AC-8982-5F670F3FF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E2306F9F-C800-130C-704E-6026953B7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E8E6E-D461-2546-B1D9-4844D352FCCD}" type="datetimeFigureOut">
              <a:rPr lang="da-DK" smtClean="0"/>
              <a:t>30.01.2024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DCA0B221-B4DE-7768-38A5-0B91F94BF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550382EB-8E70-7250-AB94-9C777FE2A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5431C-A0CB-C544-A2B2-C0285075F11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899756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6C245C79-AB90-EDAD-798C-7F5D2EE0F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E8E6E-D461-2546-B1D9-4844D352FCCD}" type="datetimeFigureOut">
              <a:rPr lang="da-DK" smtClean="0"/>
              <a:t>30.01.2024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9D5EDF9F-438A-2828-0A47-E723CD183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8E069653-770F-353F-3331-9B7514A93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5431C-A0CB-C544-A2B2-C0285075F11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38016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2BAF8B-1E6C-5B58-56AE-652DAF538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794DFD5-2367-B50C-6714-79328E0358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2B670EE-4D4A-2BB2-059D-7A250E060D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6E2FFAC-3B6B-C87B-910F-444C2EB10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E8E6E-D461-2546-B1D9-4844D352FCCD}" type="datetimeFigureOut">
              <a:rPr lang="da-DK" smtClean="0"/>
              <a:t>30.01.2024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5A12249-59A1-63BB-BB81-9FD6A4A9F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E884AEE-3B65-0E3A-581A-DB9FDA9A9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5431C-A0CB-C544-A2B2-C0285075F11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98941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106C41-B740-491F-C7EC-EB71D2CB4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2202A133-D38B-25DE-1BA4-9568AE5D2B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989CA23-2B5D-8925-DF3D-33E8E30BAE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A9FC7959-EE05-8475-0A25-04569B607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E8E6E-D461-2546-B1D9-4844D352FCCD}" type="datetimeFigureOut">
              <a:rPr lang="da-DK" smtClean="0"/>
              <a:t>30.01.2024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73EF945-08B5-8131-4C68-254272261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F18BD85-7852-A1C0-1978-0D1C02319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5431C-A0CB-C544-A2B2-C0285075F11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85257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CE87FF-7C91-817A-D76A-21A584E3D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CCCBE740-25F2-B0E7-B777-85B1A26133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77B289F-C47B-B53A-771E-910130D6C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E8E6E-D461-2546-B1D9-4844D352FCCD}" type="datetimeFigureOut">
              <a:rPr lang="da-DK" smtClean="0"/>
              <a:t>30.01.2024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5663CDF-F02B-0FCE-53F0-3195B361F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092DF75-6C75-186A-AECD-12A426D51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5431C-A0CB-C544-A2B2-C0285075F11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4552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9B32BB35-B391-4D6E-1884-0BBC7FE45C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AE7EE357-F7F3-A11A-2F76-BE4BE5EA66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C4CCBCB-BC8A-EC4E-3151-64D2371B5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E8E6E-D461-2546-B1D9-4844D352FCCD}" type="datetimeFigureOut">
              <a:rPr lang="da-DK" smtClean="0"/>
              <a:t>30.01.2024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0607E8F-B922-CD6F-45D4-B39FF5C25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8187CFF-DBB5-B351-A86B-51678757C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5431C-A0CB-C544-A2B2-C0285075F11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55614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34B09CA4-502A-3ADA-5EEB-414292155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FD82161-B45F-5066-A1B7-F69C8DC945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2322A2E-3695-77E8-E47F-9FE89C7DFC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4E8E6E-D461-2546-B1D9-4844D352FCCD}" type="datetimeFigureOut">
              <a:rPr lang="da-DK" smtClean="0"/>
              <a:t>30.01.2024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1BB90F0-CF44-F65F-8E7E-9F467610E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0F09A44-694A-1ECC-97A8-F182FB2E1D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D5431C-A0CB-C544-A2B2-C0285075F11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26579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E91F5CA-B392-444C-88E3-BF5BAAEBDE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59807F-B6FA-44D3-9A53-C55B6B5688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80681"/>
            <a:ext cx="12192000" cy="2777318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67E368-B7CB-3942-5F42-3504BA871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5059" y="5632386"/>
            <a:ext cx="9681882" cy="73988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Nu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skal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I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læse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kap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V – s. 38-43</a:t>
            </a:r>
            <a:b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og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forklar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indholdet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af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de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kommende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4 slides…</a:t>
            </a:r>
          </a:p>
        </p:txBody>
      </p:sp>
      <p:pic>
        <p:nvPicPr>
          <p:cNvPr id="4" name="Billede 3" descr="Et billede, der indeholder statue, Ansigt, tekst, skulptur&#10;&#10;Automatisk genereret beskrivelse">
            <a:extLst>
              <a:ext uri="{FF2B5EF4-FFF2-40B4-BE49-F238E27FC236}">
                <a16:creationId xmlns:a16="http://schemas.microsoft.com/office/drawing/2014/main" id="{BBA37C00-8209-496D-E379-F14B2E0A5C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422"/>
          <a:stretch/>
        </p:blipFill>
        <p:spPr>
          <a:xfrm>
            <a:off x="20" y="10"/>
            <a:ext cx="12191979" cy="5886523"/>
          </a:xfrm>
          <a:custGeom>
            <a:avLst/>
            <a:gdLst/>
            <a:ahLst/>
            <a:cxnLst/>
            <a:rect l="l" t="t" r="r" b="b"/>
            <a:pathLst>
              <a:path w="12191999" h="5886533">
                <a:moveTo>
                  <a:pt x="4721173" y="4907914"/>
                </a:moveTo>
                <a:lnTo>
                  <a:pt x="4722109" y="4908125"/>
                </a:lnTo>
                <a:cubicBezTo>
                  <a:pt x="4721143" y="4908767"/>
                  <a:pt x="4718263" y="4909373"/>
                  <a:pt x="4717199" y="4909396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5751311"/>
                </a:lnTo>
                <a:lnTo>
                  <a:pt x="12140860" y="5770509"/>
                </a:lnTo>
                <a:cubicBezTo>
                  <a:pt x="12126656" y="5772723"/>
                  <a:pt x="12093589" y="5827925"/>
                  <a:pt x="12080161" y="5826358"/>
                </a:cubicBezTo>
                <a:cubicBezTo>
                  <a:pt x="11978188" y="5850511"/>
                  <a:pt x="11967361" y="5873564"/>
                  <a:pt x="11917885" y="5861578"/>
                </a:cubicBezTo>
                <a:cubicBezTo>
                  <a:pt x="11872779" y="5859863"/>
                  <a:pt x="11928861" y="5896778"/>
                  <a:pt x="11894610" y="5883738"/>
                </a:cubicBezTo>
                <a:cubicBezTo>
                  <a:pt x="11860359" y="5870698"/>
                  <a:pt x="11736091" y="5807232"/>
                  <a:pt x="11712379" y="5783337"/>
                </a:cubicBezTo>
                <a:cubicBezTo>
                  <a:pt x="11688667" y="5759442"/>
                  <a:pt x="11627912" y="5782933"/>
                  <a:pt x="11585366" y="5740371"/>
                </a:cubicBezTo>
                <a:lnTo>
                  <a:pt x="11516470" y="5663679"/>
                </a:lnTo>
                <a:cubicBezTo>
                  <a:pt x="11468274" y="5661847"/>
                  <a:pt x="11507335" y="5626593"/>
                  <a:pt x="11462692" y="5610127"/>
                </a:cubicBezTo>
                <a:cubicBezTo>
                  <a:pt x="11417567" y="5608500"/>
                  <a:pt x="11408021" y="5556613"/>
                  <a:pt x="11369712" y="5548654"/>
                </a:cubicBezTo>
                <a:cubicBezTo>
                  <a:pt x="11354317" y="5554704"/>
                  <a:pt x="11288328" y="5499810"/>
                  <a:pt x="11273969" y="5488986"/>
                </a:cubicBezTo>
                <a:cubicBezTo>
                  <a:pt x="11231913" y="5490378"/>
                  <a:pt x="11221973" y="5480544"/>
                  <a:pt x="11195084" y="5467967"/>
                </a:cubicBezTo>
                <a:cubicBezTo>
                  <a:pt x="11164086" y="5497749"/>
                  <a:pt x="11171649" y="5471790"/>
                  <a:pt x="11143408" y="5468614"/>
                </a:cubicBezTo>
                <a:cubicBezTo>
                  <a:pt x="11125906" y="5464975"/>
                  <a:pt x="11102603" y="5460835"/>
                  <a:pt x="11085935" y="5459365"/>
                </a:cubicBezTo>
                <a:cubicBezTo>
                  <a:pt x="11057493" y="5459661"/>
                  <a:pt x="11029906" y="5441496"/>
                  <a:pt x="11030953" y="5456484"/>
                </a:cubicBezTo>
                <a:cubicBezTo>
                  <a:pt x="11007784" y="5459001"/>
                  <a:pt x="10982005" y="5463178"/>
                  <a:pt x="10951060" y="5461240"/>
                </a:cubicBezTo>
                <a:cubicBezTo>
                  <a:pt x="10885365" y="5424406"/>
                  <a:pt x="10915288" y="5460968"/>
                  <a:pt x="10857721" y="5448157"/>
                </a:cubicBezTo>
                <a:cubicBezTo>
                  <a:pt x="10806646" y="5435790"/>
                  <a:pt x="10707075" y="5402712"/>
                  <a:pt x="10644616" y="5387039"/>
                </a:cubicBezTo>
                <a:cubicBezTo>
                  <a:pt x="10616446" y="5382224"/>
                  <a:pt x="10558603" y="5371613"/>
                  <a:pt x="10519277" y="5366793"/>
                </a:cubicBezTo>
                <a:cubicBezTo>
                  <a:pt x="10495461" y="5368312"/>
                  <a:pt x="10473830" y="5354868"/>
                  <a:pt x="10445981" y="5364735"/>
                </a:cubicBezTo>
                <a:cubicBezTo>
                  <a:pt x="10436536" y="5368773"/>
                  <a:pt x="10409281" y="5367966"/>
                  <a:pt x="10383865" y="5360888"/>
                </a:cubicBezTo>
                <a:cubicBezTo>
                  <a:pt x="10374827" y="5369095"/>
                  <a:pt x="10347864" y="5360432"/>
                  <a:pt x="10336852" y="5360277"/>
                </a:cubicBezTo>
                <a:cubicBezTo>
                  <a:pt x="10323586" y="5366987"/>
                  <a:pt x="10274741" y="5357921"/>
                  <a:pt x="10261098" y="5350526"/>
                </a:cubicBezTo>
                <a:lnTo>
                  <a:pt x="10126497" y="5339011"/>
                </a:lnTo>
                <a:lnTo>
                  <a:pt x="10082166" y="5336916"/>
                </a:lnTo>
                <a:cubicBezTo>
                  <a:pt x="10074567" y="5338985"/>
                  <a:pt x="10046860" y="5337657"/>
                  <a:pt x="10039237" y="5338580"/>
                </a:cubicBezTo>
                <a:cubicBezTo>
                  <a:pt x="9998458" y="5328479"/>
                  <a:pt x="9984394" y="5327989"/>
                  <a:pt x="9960016" y="5323065"/>
                </a:cubicBezTo>
                <a:cubicBezTo>
                  <a:pt x="9918980" y="5322923"/>
                  <a:pt x="9888741" y="5326122"/>
                  <a:pt x="9847789" y="5316297"/>
                </a:cubicBezTo>
                <a:lnTo>
                  <a:pt x="9728306" y="5296090"/>
                </a:lnTo>
                <a:cubicBezTo>
                  <a:pt x="9675056" y="5305676"/>
                  <a:pt x="9602035" y="5297282"/>
                  <a:pt x="9584504" y="5284670"/>
                </a:cubicBezTo>
                <a:cubicBezTo>
                  <a:pt x="9518952" y="5270394"/>
                  <a:pt x="9415429" y="5244268"/>
                  <a:pt x="9343049" y="5238968"/>
                </a:cubicBezTo>
                <a:lnTo>
                  <a:pt x="9231367" y="5187063"/>
                </a:lnTo>
                <a:lnTo>
                  <a:pt x="9194807" y="5176984"/>
                </a:lnTo>
                <a:lnTo>
                  <a:pt x="9189243" y="5167745"/>
                </a:lnTo>
                <a:lnTo>
                  <a:pt x="9151229" y="5156543"/>
                </a:lnTo>
                <a:lnTo>
                  <a:pt x="9150207" y="5157608"/>
                </a:lnTo>
                <a:cubicBezTo>
                  <a:pt x="9147045" y="5159739"/>
                  <a:pt x="9143081" y="5160831"/>
                  <a:pt x="9137315" y="5159777"/>
                </a:cubicBezTo>
                <a:cubicBezTo>
                  <a:pt x="9138862" y="5179261"/>
                  <a:pt x="9130952" y="5165972"/>
                  <a:pt x="9113809" y="5161143"/>
                </a:cubicBezTo>
                <a:cubicBezTo>
                  <a:pt x="9112388" y="5190326"/>
                  <a:pt x="9068114" y="5155892"/>
                  <a:pt x="9053450" y="5169457"/>
                </a:cubicBezTo>
                <a:lnTo>
                  <a:pt x="9005483" y="5166172"/>
                </a:lnTo>
                <a:lnTo>
                  <a:pt x="9005198" y="5166412"/>
                </a:lnTo>
                <a:cubicBezTo>
                  <a:pt x="9003143" y="5166632"/>
                  <a:pt x="9000324" y="5166304"/>
                  <a:pt x="8996229" y="5165201"/>
                </a:cubicBezTo>
                <a:lnTo>
                  <a:pt x="8990391" y="5163140"/>
                </a:lnTo>
                <a:lnTo>
                  <a:pt x="8974334" y="5159914"/>
                </a:lnTo>
                <a:lnTo>
                  <a:pt x="8968008" y="5160614"/>
                </a:lnTo>
                <a:lnTo>
                  <a:pt x="8963045" y="5162839"/>
                </a:lnTo>
                <a:cubicBezTo>
                  <a:pt x="8954690" y="5154888"/>
                  <a:pt x="8955517" y="5145940"/>
                  <a:pt x="8928985" y="5166027"/>
                </a:cubicBezTo>
                <a:cubicBezTo>
                  <a:pt x="8898031" y="5165007"/>
                  <a:pt x="8789300" y="5150352"/>
                  <a:pt x="8752441" y="5146795"/>
                </a:cubicBezTo>
                <a:cubicBezTo>
                  <a:pt x="8719819" y="5136075"/>
                  <a:pt x="8748194" y="5149736"/>
                  <a:pt x="8707844" y="5144694"/>
                </a:cubicBezTo>
                <a:cubicBezTo>
                  <a:pt x="8671606" y="5125159"/>
                  <a:pt x="8639142" y="5141599"/>
                  <a:pt x="8596068" y="5136122"/>
                </a:cubicBezTo>
                <a:lnTo>
                  <a:pt x="8525227" y="5150964"/>
                </a:lnTo>
                <a:lnTo>
                  <a:pt x="8510980" y="5145049"/>
                </a:lnTo>
                <a:lnTo>
                  <a:pt x="8506164" y="5142048"/>
                </a:lnTo>
                <a:cubicBezTo>
                  <a:pt x="8502646" y="5140271"/>
                  <a:pt x="8500045" y="5139460"/>
                  <a:pt x="8497965" y="5139310"/>
                </a:cubicBezTo>
                <a:lnTo>
                  <a:pt x="8497591" y="5139489"/>
                </a:lnTo>
                <a:lnTo>
                  <a:pt x="8490246" y="5136439"/>
                </a:lnTo>
                <a:lnTo>
                  <a:pt x="8367179" y="5122397"/>
                </a:lnTo>
                <a:cubicBezTo>
                  <a:pt x="8362021" y="5120372"/>
                  <a:pt x="8357730" y="5120720"/>
                  <a:pt x="8353796" y="5122203"/>
                </a:cubicBezTo>
                <a:lnTo>
                  <a:pt x="8352369" y="5123043"/>
                </a:lnTo>
                <a:lnTo>
                  <a:pt x="8320101" y="5105625"/>
                </a:lnTo>
                <a:lnTo>
                  <a:pt x="8314429" y="5105299"/>
                </a:lnTo>
                <a:lnTo>
                  <a:pt x="8295170" y="5091404"/>
                </a:lnTo>
                <a:lnTo>
                  <a:pt x="8284273" y="5085581"/>
                </a:lnTo>
                <a:lnTo>
                  <a:pt x="8283146" y="5081138"/>
                </a:lnTo>
                <a:cubicBezTo>
                  <a:pt x="8280842" y="5077893"/>
                  <a:pt x="8276148" y="5075245"/>
                  <a:pt x="8266072" y="5073963"/>
                </a:cubicBezTo>
                <a:lnTo>
                  <a:pt x="8263373" y="5074193"/>
                </a:lnTo>
                <a:lnTo>
                  <a:pt x="8252030" y="5064350"/>
                </a:lnTo>
                <a:cubicBezTo>
                  <a:pt x="8248856" y="5060500"/>
                  <a:pt x="8246644" y="5056218"/>
                  <a:pt x="8245831" y="5051358"/>
                </a:cubicBezTo>
                <a:cubicBezTo>
                  <a:pt x="8181824" y="5054265"/>
                  <a:pt x="8147127" y="5020143"/>
                  <a:pt x="8090268" y="5005197"/>
                </a:cubicBezTo>
                <a:cubicBezTo>
                  <a:pt x="8025464" y="4982055"/>
                  <a:pt x="7967067" y="4960819"/>
                  <a:pt x="7905404" y="4963224"/>
                </a:cubicBezTo>
                <a:cubicBezTo>
                  <a:pt x="7835116" y="4948312"/>
                  <a:pt x="7780962" y="4946081"/>
                  <a:pt x="7718741" y="4937509"/>
                </a:cubicBezTo>
                <a:lnTo>
                  <a:pt x="7614343" y="4940980"/>
                </a:lnTo>
                <a:lnTo>
                  <a:pt x="7527539" y="4935152"/>
                </a:lnTo>
                <a:lnTo>
                  <a:pt x="7519567" y="4932599"/>
                </a:lnTo>
                <a:cubicBezTo>
                  <a:pt x="7513989" y="4931260"/>
                  <a:pt x="7510169" y="4930910"/>
                  <a:pt x="7507408" y="4931264"/>
                </a:cubicBezTo>
                <a:lnTo>
                  <a:pt x="7507036" y="4931591"/>
                </a:lnTo>
                <a:lnTo>
                  <a:pt x="7495791" y="4929639"/>
                </a:lnTo>
                <a:cubicBezTo>
                  <a:pt x="7476982" y="4925521"/>
                  <a:pt x="7422524" y="4942937"/>
                  <a:pt x="7405387" y="4937744"/>
                </a:cubicBezTo>
                <a:cubicBezTo>
                  <a:pt x="7374785" y="4940694"/>
                  <a:pt x="7333986" y="4941799"/>
                  <a:pt x="7312176" y="4947339"/>
                </a:cubicBezTo>
                <a:lnTo>
                  <a:pt x="7310849" y="4948781"/>
                </a:lnTo>
                <a:lnTo>
                  <a:pt x="7218556" y="4923532"/>
                </a:lnTo>
                <a:lnTo>
                  <a:pt x="7201098" y="4918982"/>
                </a:lnTo>
                <a:lnTo>
                  <a:pt x="7197000" y="4913624"/>
                </a:lnTo>
                <a:cubicBezTo>
                  <a:pt x="7192108" y="4910101"/>
                  <a:pt x="7184502" y="4907962"/>
                  <a:pt x="7170804" y="4908976"/>
                </a:cubicBezTo>
                <a:lnTo>
                  <a:pt x="7096984" y="4896748"/>
                </a:lnTo>
                <a:cubicBezTo>
                  <a:pt x="7061144" y="4895770"/>
                  <a:pt x="7050185" y="4894793"/>
                  <a:pt x="7018492" y="4897122"/>
                </a:cubicBezTo>
                <a:cubicBezTo>
                  <a:pt x="6937524" y="4886184"/>
                  <a:pt x="6943641" y="4862018"/>
                  <a:pt x="6904142" y="4867616"/>
                </a:cubicBezTo>
                <a:cubicBezTo>
                  <a:pt x="6871918" y="4872824"/>
                  <a:pt x="6787985" y="4853750"/>
                  <a:pt x="6708218" y="4839661"/>
                </a:cubicBezTo>
                <a:cubicBezTo>
                  <a:pt x="6649102" y="4830206"/>
                  <a:pt x="6628102" y="4816105"/>
                  <a:pt x="6549451" y="4810885"/>
                </a:cubicBezTo>
                <a:cubicBezTo>
                  <a:pt x="6472150" y="4766795"/>
                  <a:pt x="6409692" y="4790518"/>
                  <a:pt x="6317556" y="4764085"/>
                </a:cubicBezTo>
                <a:cubicBezTo>
                  <a:pt x="6297547" y="4748563"/>
                  <a:pt x="6209288" y="4765756"/>
                  <a:pt x="6168670" y="4761998"/>
                </a:cubicBezTo>
                <a:cubicBezTo>
                  <a:pt x="6128052" y="4758240"/>
                  <a:pt x="6090536" y="4744692"/>
                  <a:pt x="6073844" y="4741536"/>
                </a:cubicBezTo>
                <a:lnTo>
                  <a:pt x="6068526" y="4743073"/>
                </a:lnTo>
                <a:lnTo>
                  <a:pt x="6048634" y="4742390"/>
                </a:lnTo>
                <a:lnTo>
                  <a:pt x="6041279" y="4750739"/>
                </a:lnTo>
                <a:lnTo>
                  <a:pt x="6010088" y="4755832"/>
                </a:lnTo>
                <a:cubicBezTo>
                  <a:pt x="5998677" y="4756419"/>
                  <a:pt x="5970124" y="4755506"/>
                  <a:pt x="5957373" y="4752188"/>
                </a:cubicBezTo>
                <a:lnTo>
                  <a:pt x="5758915" y="4736496"/>
                </a:lnTo>
                <a:lnTo>
                  <a:pt x="5626957" y="4735473"/>
                </a:lnTo>
                <a:lnTo>
                  <a:pt x="5470902" y="4749493"/>
                </a:lnTo>
                <a:cubicBezTo>
                  <a:pt x="5478131" y="4762521"/>
                  <a:pt x="5439006" y="4748455"/>
                  <a:pt x="5432757" y="4760746"/>
                </a:cubicBezTo>
                <a:cubicBezTo>
                  <a:pt x="5429365" y="4770778"/>
                  <a:pt x="5391824" y="4775462"/>
                  <a:pt x="5381664" y="4778448"/>
                </a:cubicBezTo>
                <a:lnTo>
                  <a:pt x="5261760" y="4798865"/>
                </a:lnTo>
                <a:cubicBezTo>
                  <a:pt x="5251595" y="4799049"/>
                  <a:pt x="5230547" y="4807359"/>
                  <a:pt x="5222959" y="4809989"/>
                </a:cubicBezTo>
                <a:lnTo>
                  <a:pt x="5174657" y="4812979"/>
                </a:lnTo>
                <a:lnTo>
                  <a:pt x="5156551" y="4820202"/>
                </a:lnTo>
                <a:lnTo>
                  <a:pt x="5142595" y="4823602"/>
                </a:lnTo>
                <a:lnTo>
                  <a:pt x="5139593" y="4825703"/>
                </a:lnTo>
                <a:cubicBezTo>
                  <a:pt x="5133873" y="4829743"/>
                  <a:pt x="5128076" y="4833554"/>
                  <a:pt x="5121656" y="4836556"/>
                </a:cubicBezTo>
                <a:cubicBezTo>
                  <a:pt x="5108317" y="4807937"/>
                  <a:pt x="5064853" y="4857373"/>
                  <a:pt x="5065787" y="4829985"/>
                </a:cubicBezTo>
                <a:cubicBezTo>
                  <a:pt x="5028193" y="4841501"/>
                  <a:pt x="5038944" y="4812412"/>
                  <a:pt x="5011510" y="4846366"/>
                </a:cubicBezTo>
                <a:cubicBezTo>
                  <a:pt x="4937023" y="4845983"/>
                  <a:pt x="4916353" y="4832976"/>
                  <a:pt x="4840437" y="4870383"/>
                </a:cubicBezTo>
                <a:cubicBezTo>
                  <a:pt x="4806739" y="4887025"/>
                  <a:pt x="4784106" y="4898171"/>
                  <a:pt x="4762444" y="4898151"/>
                </a:cubicBezTo>
                <a:cubicBezTo>
                  <a:pt x="4741323" y="4902652"/>
                  <a:pt x="4729481" y="4905474"/>
                  <a:pt x="4723182" y="4907166"/>
                </a:cubicBezTo>
                <a:lnTo>
                  <a:pt x="4721173" y="4907914"/>
                </a:lnTo>
                <a:lnTo>
                  <a:pt x="4715524" y="4906639"/>
                </a:lnTo>
                <a:cubicBezTo>
                  <a:pt x="4680148" y="4913595"/>
                  <a:pt x="4524744" y="4914403"/>
                  <a:pt x="4515810" y="4916541"/>
                </a:cubicBezTo>
                <a:cubicBezTo>
                  <a:pt x="4457819" y="4929653"/>
                  <a:pt x="4462659" y="4930394"/>
                  <a:pt x="4428539" y="4927192"/>
                </a:cubicBezTo>
                <a:cubicBezTo>
                  <a:pt x="4423303" y="4923821"/>
                  <a:pt x="4368974" y="4930115"/>
                  <a:pt x="4362872" y="4928538"/>
                </a:cubicBezTo>
                <a:lnTo>
                  <a:pt x="4316962" y="4921923"/>
                </a:lnTo>
                <a:lnTo>
                  <a:pt x="4315106" y="4923264"/>
                </a:lnTo>
                <a:cubicBezTo>
                  <a:pt x="4306123" y="4926635"/>
                  <a:pt x="4299993" y="4926634"/>
                  <a:pt x="4295140" y="4925143"/>
                </a:cubicBezTo>
                <a:lnTo>
                  <a:pt x="4290059" y="4922226"/>
                </a:lnTo>
                <a:lnTo>
                  <a:pt x="4276138" y="4922472"/>
                </a:lnTo>
                <a:lnTo>
                  <a:pt x="4248113" y="4920148"/>
                </a:lnTo>
                <a:lnTo>
                  <a:pt x="4202046" y="4922943"/>
                </a:lnTo>
                <a:cubicBezTo>
                  <a:pt x="4201945" y="4923363"/>
                  <a:pt x="4201842" y="4923782"/>
                  <a:pt x="4201741" y="4924202"/>
                </a:cubicBezTo>
                <a:cubicBezTo>
                  <a:pt x="4200116" y="4927039"/>
                  <a:pt x="4197140" y="4929158"/>
                  <a:pt x="4191245" y="4929836"/>
                </a:cubicBezTo>
                <a:cubicBezTo>
                  <a:pt x="4204212" y="4947125"/>
                  <a:pt x="4161274" y="4945230"/>
                  <a:pt x="4142742" y="4945701"/>
                </a:cubicBezTo>
                <a:cubicBezTo>
                  <a:pt x="4124717" y="4952767"/>
                  <a:pt x="4099099" y="4966347"/>
                  <a:pt x="4083094" y="4972234"/>
                </a:cubicBezTo>
                <a:lnTo>
                  <a:pt x="4074543" y="4973069"/>
                </a:lnTo>
                <a:cubicBezTo>
                  <a:pt x="4074504" y="4973170"/>
                  <a:pt x="4074463" y="4973269"/>
                  <a:pt x="4074424" y="4973368"/>
                </a:cubicBezTo>
                <a:cubicBezTo>
                  <a:pt x="4072678" y="4974152"/>
                  <a:pt x="4069906" y="4974653"/>
                  <a:pt x="4065507" y="4974812"/>
                </a:cubicBezTo>
                <a:lnTo>
                  <a:pt x="4058951" y="4974594"/>
                </a:lnTo>
                <a:lnTo>
                  <a:pt x="4042361" y="4976215"/>
                </a:lnTo>
                <a:lnTo>
                  <a:pt x="4036993" y="4978649"/>
                </a:lnTo>
                <a:lnTo>
                  <a:pt x="4035360" y="4982316"/>
                </a:lnTo>
                <a:lnTo>
                  <a:pt x="4033775" y="4982081"/>
                </a:lnTo>
                <a:cubicBezTo>
                  <a:pt x="4021424" y="4977217"/>
                  <a:pt x="4016874" y="4968841"/>
                  <a:pt x="4004535" y="4994649"/>
                </a:cubicBezTo>
                <a:cubicBezTo>
                  <a:pt x="3976667" y="4987584"/>
                  <a:pt x="3972977" y="5002913"/>
                  <a:pt x="3936843" y="5012106"/>
                </a:cubicBezTo>
                <a:cubicBezTo>
                  <a:pt x="3920506" y="5004382"/>
                  <a:pt x="3908535" y="5009071"/>
                  <a:pt x="3897272" y="5017761"/>
                </a:cubicBezTo>
                <a:cubicBezTo>
                  <a:pt x="3861092" y="5017265"/>
                  <a:pt x="3829628" y="5031135"/>
                  <a:pt x="3789757" y="5037999"/>
                </a:cubicBezTo>
                <a:cubicBezTo>
                  <a:pt x="3741007" y="5052705"/>
                  <a:pt x="3725129" y="5054682"/>
                  <a:pt x="3682510" y="5061922"/>
                </a:cubicBezTo>
                <a:lnTo>
                  <a:pt x="3610032" y="5094193"/>
                </a:lnTo>
                <a:lnTo>
                  <a:pt x="3603852" y="5092831"/>
                </a:lnTo>
                <a:cubicBezTo>
                  <a:pt x="3599580" y="5092212"/>
                  <a:pt x="3596726" y="5092212"/>
                  <a:pt x="3594733" y="5092667"/>
                </a:cubicBezTo>
                <a:lnTo>
                  <a:pt x="3594498" y="5092936"/>
                </a:lnTo>
                <a:lnTo>
                  <a:pt x="3585975" y="5092246"/>
                </a:lnTo>
                <a:cubicBezTo>
                  <a:pt x="3571623" y="5090455"/>
                  <a:pt x="3549389" y="5104654"/>
                  <a:pt x="3536132" y="5101945"/>
                </a:cubicBezTo>
                <a:cubicBezTo>
                  <a:pt x="3513940" y="5106241"/>
                  <a:pt x="3488622" y="5099976"/>
                  <a:pt x="3473220" y="5105606"/>
                </a:cubicBezTo>
                <a:lnTo>
                  <a:pt x="3400725" y="5117654"/>
                </a:lnTo>
                <a:lnTo>
                  <a:pt x="3375935" y="5106247"/>
                </a:lnTo>
                <a:lnTo>
                  <a:pt x="3348219" y="5109860"/>
                </a:lnTo>
                <a:cubicBezTo>
                  <a:pt x="3337206" y="5110533"/>
                  <a:pt x="3327054" y="5111295"/>
                  <a:pt x="3319639" y="5114795"/>
                </a:cubicBezTo>
                <a:lnTo>
                  <a:pt x="3248529" y="5133347"/>
                </a:lnTo>
                <a:lnTo>
                  <a:pt x="3210308" y="5119794"/>
                </a:lnTo>
                <a:cubicBezTo>
                  <a:pt x="3206088" y="5117870"/>
                  <a:pt x="3200152" y="5117326"/>
                  <a:pt x="3190375" y="5119915"/>
                </a:cubicBezTo>
                <a:lnTo>
                  <a:pt x="3188145" y="5121096"/>
                </a:lnTo>
                <a:cubicBezTo>
                  <a:pt x="3182625" y="5119116"/>
                  <a:pt x="3141856" y="5121682"/>
                  <a:pt x="3108596" y="5122416"/>
                </a:cubicBezTo>
                <a:cubicBezTo>
                  <a:pt x="3055968" y="5124842"/>
                  <a:pt x="3048940" y="5117475"/>
                  <a:pt x="2988584" y="5125502"/>
                </a:cubicBezTo>
                <a:cubicBezTo>
                  <a:pt x="2928853" y="5129690"/>
                  <a:pt x="2917951" y="5124649"/>
                  <a:pt x="2876540" y="5133019"/>
                </a:cubicBezTo>
                <a:lnTo>
                  <a:pt x="2626864" y="5133771"/>
                </a:lnTo>
                <a:cubicBezTo>
                  <a:pt x="2562348" y="5111858"/>
                  <a:pt x="2563422" y="5142456"/>
                  <a:pt x="2491422" y="5135486"/>
                </a:cubicBezTo>
                <a:cubicBezTo>
                  <a:pt x="2433091" y="5200962"/>
                  <a:pt x="2455709" y="5160483"/>
                  <a:pt x="2415617" y="5168715"/>
                </a:cubicBezTo>
                <a:lnTo>
                  <a:pt x="2290098" y="5166151"/>
                </a:lnTo>
                <a:cubicBezTo>
                  <a:pt x="2257057" y="5152522"/>
                  <a:pt x="2202458" y="5187690"/>
                  <a:pt x="2161714" y="5169302"/>
                </a:cubicBezTo>
                <a:cubicBezTo>
                  <a:pt x="2122714" y="5172302"/>
                  <a:pt x="2080450" y="5180350"/>
                  <a:pt x="2056089" y="5184144"/>
                </a:cubicBezTo>
                <a:cubicBezTo>
                  <a:pt x="2019828" y="5191108"/>
                  <a:pt x="1978839" y="5203797"/>
                  <a:pt x="1944153" y="5211084"/>
                </a:cubicBezTo>
                <a:cubicBezTo>
                  <a:pt x="1925867" y="5199079"/>
                  <a:pt x="1896027" y="5224183"/>
                  <a:pt x="1847968" y="5227868"/>
                </a:cubicBezTo>
                <a:cubicBezTo>
                  <a:pt x="1827977" y="5213971"/>
                  <a:pt x="1815570" y="5230544"/>
                  <a:pt x="1777083" y="5212267"/>
                </a:cubicBezTo>
                <a:cubicBezTo>
                  <a:pt x="1775439" y="5214216"/>
                  <a:pt x="1773397" y="5216035"/>
                  <a:pt x="1771025" y="5217668"/>
                </a:cubicBezTo>
                <a:cubicBezTo>
                  <a:pt x="1757251" y="5227146"/>
                  <a:pt x="1735528" y="5228402"/>
                  <a:pt x="1722509" y="5220470"/>
                </a:cubicBezTo>
                <a:cubicBezTo>
                  <a:pt x="1691779" y="5208440"/>
                  <a:pt x="1662321" y="5203305"/>
                  <a:pt x="1633941" y="5200774"/>
                </a:cubicBezTo>
                <a:lnTo>
                  <a:pt x="1586145" y="5210184"/>
                </a:lnTo>
                <a:cubicBezTo>
                  <a:pt x="1567948" y="5215416"/>
                  <a:pt x="1545900" y="5226363"/>
                  <a:pt x="1524748" y="5232173"/>
                </a:cubicBezTo>
                <a:cubicBezTo>
                  <a:pt x="1502586" y="5235395"/>
                  <a:pt x="1478013" y="5230993"/>
                  <a:pt x="1459242" y="5245044"/>
                </a:cubicBezTo>
                <a:cubicBezTo>
                  <a:pt x="1421474" y="5260197"/>
                  <a:pt x="1374524" y="5244220"/>
                  <a:pt x="1349457" y="5280705"/>
                </a:cubicBezTo>
                <a:cubicBezTo>
                  <a:pt x="1273276" y="5302389"/>
                  <a:pt x="1121512" y="5336260"/>
                  <a:pt x="1009212" y="5361227"/>
                </a:cubicBezTo>
                <a:cubicBezTo>
                  <a:pt x="939016" y="5373529"/>
                  <a:pt x="866895" y="5370149"/>
                  <a:pt x="808572" y="5377024"/>
                </a:cubicBezTo>
                <a:cubicBezTo>
                  <a:pt x="802823" y="5374184"/>
                  <a:pt x="726016" y="5397963"/>
                  <a:pt x="719549" y="5396991"/>
                </a:cubicBezTo>
                <a:lnTo>
                  <a:pt x="698795" y="5397657"/>
                </a:lnTo>
                <a:cubicBezTo>
                  <a:pt x="689833" y="5401894"/>
                  <a:pt x="683492" y="5402495"/>
                  <a:pt x="678327" y="5401487"/>
                </a:cubicBezTo>
                <a:lnTo>
                  <a:pt x="672784" y="5399085"/>
                </a:lnTo>
                <a:lnTo>
                  <a:pt x="658406" y="5400696"/>
                </a:lnTo>
                <a:lnTo>
                  <a:pt x="629185" y="5401132"/>
                </a:lnTo>
                <a:lnTo>
                  <a:pt x="624558" y="5403782"/>
                </a:lnTo>
                <a:lnTo>
                  <a:pt x="581798" y="5408438"/>
                </a:lnTo>
                <a:cubicBezTo>
                  <a:pt x="581736" y="5408865"/>
                  <a:pt x="581671" y="5409294"/>
                  <a:pt x="581608" y="5409722"/>
                </a:cubicBezTo>
                <a:cubicBezTo>
                  <a:pt x="580204" y="5412704"/>
                  <a:pt x="577331" y="5415106"/>
                  <a:pt x="571299" y="5416358"/>
                </a:cubicBezTo>
                <a:cubicBezTo>
                  <a:pt x="551623" y="5426267"/>
                  <a:pt x="484499" y="5459654"/>
                  <a:pt x="463549" y="5469173"/>
                </a:cubicBezTo>
                <a:cubicBezTo>
                  <a:pt x="453136" y="5470720"/>
                  <a:pt x="449731" y="5472678"/>
                  <a:pt x="445606" y="5473465"/>
                </a:cubicBezTo>
                <a:lnTo>
                  <a:pt x="438799" y="5473893"/>
                </a:lnTo>
                <a:cubicBezTo>
                  <a:pt x="417222" y="5482183"/>
                  <a:pt x="343312" y="5513407"/>
                  <a:pt x="316138" y="5523213"/>
                </a:cubicBezTo>
                <a:cubicBezTo>
                  <a:pt x="298481" y="5517132"/>
                  <a:pt x="286556" y="5522972"/>
                  <a:pt x="275748" y="5532726"/>
                </a:cubicBezTo>
                <a:cubicBezTo>
                  <a:pt x="238274" y="5535784"/>
                  <a:pt x="207076" y="5552679"/>
                  <a:pt x="166496" y="5563424"/>
                </a:cubicBezTo>
                <a:lnTo>
                  <a:pt x="0" y="5629888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64533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D76678-4352-34BE-9CB2-49EA46319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3788" y="365125"/>
            <a:ext cx="4840010" cy="180730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Relevant </a:t>
            </a:r>
            <a:r>
              <a:rPr lang="en-US" dirty="0" err="1"/>
              <a:t>aktør</a:t>
            </a:r>
            <a:r>
              <a:rPr lang="en-US" dirty="0"/>
              <a:t>: Marius</a:t>
            </a: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CA457C88-32C1-1071-B12E-D2047AE56E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13"/>
          <a:stretch/>
        </p:blipFill>
        <p:spPr>
          <a:xfrm>
            <a:off x="20" y="10"/>
            <a:ext cx="6116549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AF90C0B3-0F35-C6CA-0210-15C24A484C9D}"/>
              </a:ext>
            </a:extLst>
          </p:cNvPr>
          <p:cNvSpPr txBox="1"/>
          <p:nvPr/>
        </p:nvSpPr>
        <p:spPr>
          <a:xfrm>
            <a:off x="6513788" y="2333297"/>
            <a:ext cx="4840010" cy="38436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4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107 </a:t>
            </a:r>
            <a:r>
              <a:rPr lang="en-US" sz="1400" dirty="0" err="1"/>
              <a:t>fvt</a:t>
            </a:r>
            <a:r>
              <a:rPr lang="en-US" sz="1400" dirty="0"/>
              <a:t>.: </a:t>
            </a:r>
            <a:r>
              <a:rPr lang="en-US" sz="1400" dirty="0" err="1"/>
              <a:t>konsul</a:t>
            </a:r>
            <a:endParaRPr lang="en-US" sz="14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 err="1"/>
              <a:t>Nyt</a:t>
            </a:r>
            <a:r>
              <a:rPr lang="en-US" sz="1400" dirty="0"/>
              <a:t> </a:t>
            </a:r>
            <a:r>
              <a:rPr lang="en-US" sz="1400" dirty="0" err="1"/>
              <a:t>rekrutteringsprincip</a:t>
            </a:r>
            <a:r>
              <a:rPr lang="en-US" sz="1400" dirty="0"/>
              <a:t> for </a:t>
            </a:r>
            <a:r>
              <a:rPr lang="en-US" sz="1400" dirty="0" err="1"/>
              <a:t>hæren</a:t>
            </a:r>
            <a:r>
              <a:rPr lang="en-US" sz="1400" dirty="0"/>
              <a:t>: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Marius </a:t>
            </a:r>
            <a:r>
              <a:rPr lang="en-US" sz="1400" dirty="0" err="1"/>
              <a:t>begyndte</a:t>
            </a:r>
            <a:r>
              <a:rPr lang="en-US" sz="1400" dirty="0"/>
              <a:t> at </a:t>
            </a:r>
            <a:r>
              <a:rPr lang="en-US" sz="1400" dirty="0" err="1"/>
              <a:t>rekruttere</a:t>
            </a:r>
            <a:r>
              <a:rPr lang="en-US" sz="1400" dirty="0"/>
              <a:t> </a:t>
            </a:r>
            <a:r>
              <a:rPr lang="en-US" sz="1400" dirty="0" err="1"/>
              <a:t>frivillige</a:t>
            </a:r>
            <a:r>
              <a:rPr lang="en-US" sz="1400" dirty="0"/>
              <a:t> (</a:t>
            </a:r>
            <a:r>
              <a:rPr lang="en-US" sz="1400" dirty="0" err="1"/>
              <a:t>ofte</a:t>
            </a:r>
            <a:r>
              <a:rPr lang="en-US" sz="1400" dirty="0"/>
              <a:t> </a:t>
            </a:r>
            <a:r>
              <a:rPr lang="en-US" sz="1400" dirty="0" err="1"/>
              <a:t>fattige</a:t>
            </a:r>
            <a:r>
              <a:rPr lang="en-US" sz="1400" dirty="0"/>
              <a:t> </a:t>
            </a:r>
            <a:r>
              <a:rPr lang="en-US" sz="1400" dirty="0" err="1"/>
              <a:t>bondesønner</a:t>
            </a:r>
            <a:r>
              <a:rPr lang="en-US" sz="1400" dirty="0"/>
              <a:t>) </a:t>
            </a:r>
            <a:r>
              <a:rPr lang="en-US" sz="1400" dirty="0" err="1"/>
              <a:t>til</a:t>
            </a:r>
            <a:r>
              <a:rPr lang="en-US" sz="1400" dirty="0"/>
              <a:t> </a:t>
            </a:r>
            <a:r>
              <a:rPr lang="en-US" sz="1400" dirty="0" err="1"/>
              <a:t>hæren</a:t>
            </a:r>
            <a:r>
              <a:rPr lang="en-US" sz="1400" dirty="0"/>
              <a:t> </a:t>
            </a:r>
            <a:r>
              <a:rPr lang="en-US" sz="1400" dirty="0" err="1"/>
              <a:t>i</a:t>
            </a:r>
            <a:r>
              <a:rPr lang="en-US" sz="1400" dirty="0"/>
              <a:t> </a:t>
            </a:r>
            <a:r>
              <a:rPr lang="en-US" sz="1400" dirty="0" err="1"/>
              <a:t>stedet</a:t>
            </a:r>
            <a:r>
              <a:rPr lang="en-US" sz="1400" dirty="0"/>
              <a:t> for </a:t>
            </a:r>
            <a:r>
              <a:rPr lang="en-US" sz="1400" dirty="0" err="1"/>
              <a:t>bønder</a:t>
            </a:r>
            <a:r>
              <a:rPr lang="en-US" sz="1400" dirty="0"/>
              <a:t> med </a:t>
            </a:r>
            <a:r>
              <a:rPr lang="en-US" sz="1400" dirty="0" err="1"/>
              <a:t>en</a:t>
            </a:r>
            <a:r>
              <a:rPr lang="en-US" sz="1400" dirty="0"/>
              <a:t> vis </a:t>
            </a:r>
            <a:r>
              <a:rPr lang="en-US" sz="1400" dirty="0" err="1"/>
              <a:t>formue</a:t>
            </a:r>
            <a:r>
              <a:rPr lang="en-US" sz="1400" dirty="0"/>
              <a:t>. Mange </a:t>
            </a:r>
            <a:r>
              <a:rPr lang="en-US" sz="1400" dirty="0" err="1"/>
              <a:t>bønder</a:t>
            </a:r>
            <a:r>
              <a:rPr lang="en-US" sz="1400" dirty="0"/>
              <a:t> </a:t>
            </a:r>
            <a:r>
              <a:rPr lang="en-US" sz="1400" dirty="0" err="1"/>
              <a:t>havde</a:t>
            </a:r>
            <a:r>
              <a:rPr lang="en-US" sz="1400" dirty="0"/>
              <a:t> jo </a:t>
            </a:r>
            <a:r>
              <a:rPr lang="en-US" sz="1400" dirty="0" err="1"/>
              <a:t>solgt</a:t>
            </a:r>
            <a:r>
              <a:rPr lang="en-US" sz="1400" dirty="0"/>
              <a:t> </a:t>
            </a:r>
            <a:r>
              <a:rPr lang="en-US" sz="1400" dirty="0" err="1"/>
              <a:t>deres</a:t>
            </a:r>
            <a:r>
              <a:rPr lang="en-US" sz="1400" dirty="0"/>
              <a:t> </a:t>
            </a:r>
            <a:r>
              <a:rPr lang="en-US" sz="1400" dirty="0" err="1"/>
              <a:t>går</a:t>
            </a:r>
            <a:r>
              <a:rPr lang="en-US" sz="1400" dirty="0"/>
              <a:t> </a:t>
            </a:r>
            <a:r>
              <a:rPr lang="en-US" sz="1400" dirty="0" err="1"/>
              <a:t>og</a:t>
            </a:r>
            <a:r>
              <a:rPr lang="en-US" sz="1400" dirty="0"/>
              <a:t> var </a:t>
            </a:r>
            <a:r>
              <a:rPr lang="en-US" sz="1400" dirty="0" err="1"/>
              <a:t>flyttet</a:t>
            </a:r>
            <a:r>
              <a:rPr lang="en-US" sz="1400" dirty="0"/>
              <a:t> </a:t>
            </a:r>
            <a:r>
              <a:rPr lang="en-US" sz="1400" dirty="0" err="1"/>
              <a:t>til</a:t>
            </a:r>
            <a:r>
              <a:rPr lang="en-US" sz="1400" dirty="0"/>
              <a:t> </a:t>
            </a:r>
            <a:r>
              <a:rPr lang="en-US" sz="1400" dirty="0" err="1"/>
              <a:t>byen</a:t>
            </a:r>
            <a:r>
              <a:rPr lang="en-US" sz="1400" dirty="0"/>
              <a:t>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 err="1">
                <a:sym typeface="Wingdings" pitchFamily="2" charset="2"/>
              </a:rPr>
              <a:t>Soldater</a:t>
            </a:r>
            <a:r>
              <a:rPr lang="en-US" sz="1400" dirty="0">
                <a:sym typeface="Wingdings" pitchFamily="2" charset="2"/>
              </a:rPr>
              <a:t> </a:t>
            </a:r>
            <a:r>
              <a:rPr lang="en-US" sz="1400" dirty="0" err="1">
                <a:sym typeface="Wingdings" pitchFamily="2" charset="2"/>
              </a:rPr>
              <a:t>kæmpede</a:t>
            </a:r>
            <a:r>
              <a:rPr lang="en-US" sz="1400" dirty="0">
                <a:sym typeface="Wingdings" pitchFamily="2" charset="2"/>
              </a:rPr>
              <a:t> </a:t>
            </a:r>
            <a:r>
              <a:rPr lang="en-US" sz="1400" dirty="0" err="1">
                <a:sym typeface="Wingdings" pitchFamily="2" charset="2"/>
              </a:rPr>
              <a:t>ikke</a:t>
            </a:r>
            <a:r>
              <a:rPr lang="en-US" sz="1400" dirty="0">
                <a:sym typeface="Wingdings" pitchFamily="2" charset="2"/>
              </a:rPr>
              <a:t> </a:t>
            </a:r>
            <a:r>
              <a:rPr lang="en-US" sz="1400" dirty="0" err="1">
                <a:sym typeface="Wingdings" pitchFamily="2" charset="2"/>
              </a:rPr>
              <a:t>længere</a:t>
            </a:r>
            <a:r>
              <a:rPr lang="en-US" sz="1400" dirty="0">
                <a:sym typeface="Wingdings" pitchFamily="2" charset="2"/>
              </a:rPr>
              <a:t> for </a:t>
            </a:r>
            <a:r>
              <a:rPr lang="en-US" sz="1400" dirty="0" err="1">
                <a:sym typeface="Wingdings" pitchFamily="2" charset="2"/>
              </a:rPr>
              <a:t>deres</a:t>
            </a:r>
            <a:r>
              <a:rPr lang="en-US" sz="1400" dirty="0">
                <a:sym typeface="Wingdings" pitchFamily="2" charset="2"/>
              </a:rPr>
              <a:t> </a:t>
            </a:r>
            <a:r>
              <a:rPr lang="en-US" sz="1400" dirty="0" err="1">
                <a:sym typeface="Wingdings" pitchFamily="2" charset="2"/>
              </a:rPr>
              <a:t>jord</a:t>
            </a:r>
            <a:r>
              <a:rPr lang="en-US" sz="1400" dirty="0">
                <a:sym typeface="Wingdings" pitchFamily="2" charset="2"/>
              </a:rPr>
              <a:t>/</a:t>
            </a:r>
            <a:r>
              <a:rPr lang="en-US" sz="1400" dirty="0" err="1">
                <a:sym typeface="Wingdings" pitchFamily="2" charset="2"/>
              </a:rPr>
              <a:t>familie</a:t>
            </a:r>
            <a:r>
              <a:rPr lang="en-US" sz="1400" dirty="0">
                <a:sym typeface="Wingdings" pitchFamily="2" charset="2"/>
              </a:rPr>
              <a:t> men for </a:t>
            </a:r>
            <a:r>
              <a:rPr lang="en-US" sz="1400" dirty="0" err="1">
                <a:sym typeface="Wingdings" pitchFamily="2" charset="2"/>
              </a:rPr>
              <a:t>en</a:t>
            </a:r>
            <a:r>
              <a:rPr lang="en-US" sz="1400" dirty="0">
                <a:sym typeface="Wingdings" pitchFamily="2" charset="2"/>
              </a:rPr>
              <a:t> </a:t>
            </a:r>
            <a:r>
              <a:rPr lang="en-US" sz="1400" dirty="0" err="1">
                <a:sym typeface="Wingdings" pitchFamily="2" charset="2"/>
              </a:rPr>
              <a:t>løn</a:t>
            </a:r>
            <a:r>
              <a:rPr lang="en-US" sz="1400" dirty="0">
                <a:sym typeface="Wingdings" pitchFamily="2" charset="2"/>
              </a:rPr>
              <a:t> </a:t>
            </a:r>
            <a:r>
              <a:rPr lang="en-US" sz="1400" dirty="0" err="1">
                <a:sym typeface="Wingdings" pitchFamily="2" charset="2"/>
              </a:rPr>
              <a:t>og</a:t>
            </a:r>
            <a:r>
              <a:rPr lang="en-US" sz="1400" dirty="0">
                <a:sym typeface="Wingdings" pitchFamily="2" charset="2"/>
              </a:rPr>
              <a:t> for </a:t>
            </a:r>
            <a:r>
              <a:rPr lang="en-US" sz="1400" dirty="0" err="1">
                <a:sym typeface="Wingdings" pitchFamily="2" charset="2"/>
              </a:rPr>
              <a:t>en</a:t>
            </a:r>
            <a:r>
              <a:rPr lang="en-US" sz="1400" dirty="0">
                <a:sym typeface="Wingdings" pitchFamily="2" charset="2"/>
              </a:rPr>
              <a:t> </a:t>
            </a:r>
            <a:r>
              <a:rPr lang="en-US" sz="1400" dirty="0" err="1">
                <a:sym typeface="Wingdings" pitchFamily="2" charset="2"/>
              </a:rPr>
              <a:t>mand</a:t>
            </a:r>
            <a:r>
              <a:rPr lang="en-US" sz="1400" dirty="0">
                <a:sym typeface="Wingdings" pitchFamily="2" charset="2"/>
              </a:rPr>
              <a:t> der </a:t>
            </a:r>
            <a:r>
              <a:rPr lang="en-US" sz="1400" dirty="0" err="1">
                <a:sym typeface="Wingdings" pitchFamily="2" charset="2"/>
              </a:rPr>
              <a:t>efterfølgende</a:t>
            </a:r>
            <a:r>
              <a:rPr lang="en-US" sz="1400" dirty="0">
                <a:sym typeface="Wingdings" pitchFamily="2" charset="2"/>
              </a:rPr>
              <a:t> </a:t>
            </a:r>
            <a:r>
              <a:rPr lang="en-US" sz="1400" dirty="0" err="1">
                <a:sym typeface="Wingdings" pitchFamily="2" charset="2"/>
              </a:rPr>
              <a:t>skulle</a:t>
            </a:r>
            <a:r>
              <a:rPr lang="en-US" sz="1400" dirty="0">
                <a:sym typeface="Wingdings" pitchFamily="2" charset="2"/>
              </a:rPr>
              <a:t> </a:t>
            </a:r>
            <a:r>
              <a:rPr lang="en-US" sz="1400" dirty="0" err="1">
                <a:sym typeface="Wingdings" pitchFamily="2" charset="2"/>
              </a:rPr>
              <a:t>skaffe</a:t>
            </a:r>
            <a:r>
              <a:rPr lang="en-US" sz="1400" dirty="0">
                <a:sym typeface="Wingdings" pitchFamily="2" charset="2"/>
              </a:rPr>
              <a:t> dem </a:t>
            </a:r>
            <a:r>
              <a:rPr lang="en-US" sz="1400" dirty="0" err="1">
                <a:sym typeface="Wingdings" pitchFamily="2" charset="2"/>
              </a:rPr>
              <a:t>jord</a:t>
            </a:r>
            <a:r>
              <a:rPr lang="en-US" sz="1400" dirty="0">
                <a:sym typeface="Wingdings" pitchFamily="2" charset="2"/>
              </a:rPr>
              <a:t>. </a:t>
            </a:r>
            <a:r>
              <a:rPr lang="en-US" sz="1400" dirty="0" err="1">
                <a:sym typeface="Wingdings" pitchFamily="2" charset="2"/>
              </a:rPr>
              <a:t>Soldaterne</a:t>
            </a:r>
            <a:r>
              <a:rPr lang="en-US" sz="1400" dirty="0">
                <a:sym typeface="Wingdings" pitchFamily="2" charset="2"/>
              </a:rPr>
              <a:t> </a:t>
            </a:r>
            <a:r>
              <a:rPr lang="en-US" sz="1400" dirty="0" err="1">
                <a:sym typeface="Wingdings" pitchFamily="2" charset="2"/>
              </a:rPr>
              <a:t>skulle</a:t>
            </a:r>
            <a:r>
              <a:rPr lang="en-US" sz="1400" dirty="0">
                <a:sym typeface="Wingdings" pitchFamily="2" charset="2"/>
              </a:rPr>
              <a:t> </a:t>
            </a:r>
            <a:r>
              <a:rPr lang="en-US" sz="1400" dirty="0" err="1">
                <a:sym typeface="Wingdings" pitchFamily="2" charset="2"/>
              </a:rPr>
              <a:t>tilgengæld</a:t>
            </a:r>
            <a:r>
              <a:rPr lang="en-US" sz="1400" dirty="0">
                <a:sym typeface="Wingdings" pitchFamily="2" charset="2"/>
              </a:rPr>
              <a:t> </a:t>
            </a:r>
            <a:r>
              <a:rPr lang="en-US" sz="1400" dirty="0" err="1">
                <a:sym typeface="Wingdings" pitchFamily="2" charset="2"/>
              </a:rPr>
              <a:t>betale</a:t>
            </a:r>
            <a:r>
              <a:rPr lang="en-US" sz="1400" dirty="0">
                <a:sym typeface="Wingdings" pitchFamily="2" charset="2"/>
              </a:rPr>
              <a:t> med </a:t>
            </a:r>
            <a:r>
              <a:rPr lang="en-US" sz="1400" dirty="0" err="1">
                <a:sym typeface="Wingdings" pitchFamily="2" charset="2"/>
              </a:rPr>
              <a:t>livslang</a:t>
            </a:r>
            <a:r>
              <a:rPr lang="en-US" sz="1400" dirty="0">
                <a:sym typeface="Wingdings" pitchFamily="2" charset="2"/>
              </a:rPr>
              <a:t> </a:t>
            </a:r>
            <a:r>
              <a:rPr lang="en-US" sz="1400" dirty="0" err="1">
                <a:sym typeface="Wingdings" pitchFamily="2" charset="2"/>
              </a:rPr>
              <a:t>loyalitet</a:t>
            </a:r>
            <a:r>
              <a:rPr lang="en-US" sz="1400" dirty="0">
                <a:sym typeface="Wingdings" pitchFamily="2" charset="2"/>
              </a:rPr>
              <a:t>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dirty="0">
              <a:sym typeface="Wingdings" pitchFamily="2" charset="2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ym typeface="Wingdings" pitchFamily="2" charset="2"/>
              </a:rPr>
              <a:t> </a:t>
            </a:r>
            <a:r>
              <a:rPr lang="en-US" sz="1400" dirty="0" err="1">
                <a:sym typeface="Wingdings" pitchFamily="2" charset="2"/>
              </a:rPr>
              <a:t>klientsystem</a:t>
            </a:r>
            <a:r>
              <a:rPr lang="en-US" sz="1400" dirty="0">
                <a:sym typeface="Wingdings" pitchFamily="2" charset="2"/>
              </a:rPr>
              <a:t>. Der </a:t>
            </a:r>
            <a:r>
              <a:rPr lang="en-US" sz="1400" dirty="0" err="1">
                <a:sym typeface="Wingdings" pitchFamily="2" charset="2"/>
              </a:rPr>
              <a:t>i</a:t>
            </a:r>
            <a:r>
              <a:rPr lang="en-US" sz="1400" dirty="0">
                <a:sym typeface="Wingdings" pitchFamily="2" charset="2"/>
              </a:rPr>
              <a:t> </a:t>
            </a:r>
            <a:r>
              <a:rPr lang="en-US" sz="1400" dirty="0" err="1">
                <a:sym typeface="Wingdings" pitchFamily="2" charset="2"/>
              </a:rPr>
              <a:t>sidste</a:t>
            </a:r>
            <a:r>
              <a:rPr lang="en-US" sz="1400" dirty="0">
                <a:sym typeface="Wingdings" pitchFamily="2" charset="2"/>
              </a:rPr>
              <a:t> ender er med </a:t>
            </a:r>
            <a:r>
              <a:rPr lang="en-US" sz="1400" dirty="0" err="1">
                <a:sym typeface="Wingdings" pitchFamily="2" charset="2"/>
              </a:rPr>
              <a:t>til</a:t>
            </a:r>
            <a:r>
              <a:rPr lang="en-US" sz="1400" dirty="0">
                <a:sym typeface="Wingdings" pitchFamily="2" charset="2"/>
              </a:rPr>
              <a:t> at </a:t>
            </a:r>
            <a:r>
              <a:rPr lang="en-US" sz="1400" dirty="0" err="1">
                <a:sym typeface="Wingdings" pitchFamily="2" charset="2"/>
              </a:rPr>
              <a:t>underminere</a:t>
            </a:r>
            <a:r>
              <a:rPr lang="en-US" sz="1400" dirty="0">
                <a:sym typeface="Wingdings" pitchFamily="2" charset="2"/>
              </a:rPr>
              <a:t> </a:t>
            </a:r>
            <a:r>
              <a:rPr lang="en-US" sz="1400" dirty="0" err="1">
                <a:sym typeface="Wingdings" pitchFamily="2" charset="2"/>
              </a:rPr>
              <a:t>republikken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514421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ED9D34-A758-A1BD-3B4B-CA64B07EF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3788" y="365125"/>
            <a:ext cx="4840010" cy="180730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Relevant aktør: Sulla</a:t>
            </a: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E1C61406-EF5D-1D80-A4A1-F214702F59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74"/>
          <a:stretch/>
        </p:blipFill>
        <p:spPr>
          <a:xfrm>
            <a:off x="20" y="10"/>
            <a:ext cx="6116549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AE512229-8B42-8914-5CFE-8659754BE116}"/>
              </a:ext>
            </a:extLst>
          </p:cNvPr>
          <p:cNvSpPr txBox="1"/>
          <p:nvPr/>
        </p:nvSpPr>
        <p:spPr>
          <a:xfrm>
            <a:off x="6513788" y="2333297"/>
            <a:ext cx="4840010" cy="38436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88 </a:t>
            </a:r>
            <a:r>
              <a:rPr lang="en-US" sz="2000" dirty="0" err="1"/>
              <a:t>fvt</a:t>
            </a:r>
            <a:r>
              <a:rPr lang="en-US" sz="2000" dirty="0"/>
              <a:t>: </a:t>
            </a:r>
            <a:r>
              <a:rPr lang="en-US" sz="2000" dirty="0" err="1"/>
              <a:t>Konsul</a:t>
            </a: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Efter</a:t>
            </a:r>
            <a:r>
              <a:rPr lang="en-US" sz="2000" dirty="0"/>
              <a:t> </a:t>
            </a:r>
            <a:r>
              <a:rPr lang="en-US" sz="2000" dirty="0" err="1"/>
              <a:t>han</a:t>
            </a:r>
            <a:r>
              <a:rPr lang="en-US" sz="2000" dirty="0"/>
              <a:t> </a:t>
            </a:r>
            <a:r>
              <a:rPr lang="en-US" sz="2000" dirty="0" err="1"/>
              <a:t>havde</a:t>
            </a:r>
            <a:r>
              <a:rPr lang="en-US" sz="2000" dirty="0"/>
              <a:t> </a:t>
            </a:r>
            <a:r>
              <a:rPr lang="en-US" sz="2000" dirty="0" err="1"/>
              <a:t>vundet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</a:t>
            </a:r>
            <a:r>
              <a:rPr lang="en-US" sz="2000" dirty="0" err="1"/>
              <a:t>række</a:t>
            </a:r>
            <a:r>
              <a:rPr lang="en-US" sz="2000" dirty="0"/>
              <a:t> krige </a:t>
            </a:r>
            <a:r>
              <a:rPr lang="en-US" sz="2000" dirty="0" err="1"/>
              <a:t>og</a:t>
            </a:r>
            <a:r>
              <a:rPr lang="en-US" sz="2000" dirty="0"/>
              <a:t> </a:t>
            </a:r>
            <a:r>
              <a:rPr lang="en-US" sz="2000" dirty="0" err="1"/>
              <a:t>skulle</a:t>
            </a:r>
            <a:r>
              <a:rPr lang="en-US" sz="2000" dirty="0"/>
              <a:t> </a:t>
            </a:r>
            <a:r>
              <a:rPr lang="en-US" sz="2000" dirty="0" err="1"/>
              <a:t>betale</a:t>
            </a:r>
            <a:r>
              <a:rPr lang="en-US" sz="2000" dirty="0"/>
              <a:t> </a:t>
            </a:r>
            <a:r>
              <a:rPr lang="en-US" sz="2000" dirty="0" err="1"/>
              <a:t>soldaterne</a:t>
            </a:r>
            <a:r>
              <a:rPr lang="en-US" sz="2000" dirty="0"/>
              <a:t>, </a:t>
            </a:r>
            <a:r>
              <a:rPr lang="en-US" sz="2000" dirty="0" err="1"/>
              <a:t>dræbte</a:t>
            </a:r>
            <a:r>
              <a:rPr lang="en-US" sz="2000" dirty="0"/>
              <a:t> </a:t>
            </a:r>
            <a:r>
              <a:rPr lang="en-US" sz="2000" dirty="0" err="1"/>
              <a:t>han</a:t>
            </a:r>
            <a:r>
              <a:rPr lang="en-US" sz="2000" dirty="0"/>
              <a:t> 4.700 </a:t>
            </a:r>
            <a:r>
              <a:rPr lang="en-US" sz="2000" dirty="0" err="1"/>
              <a:t>fjender</a:t>
            </a:r>
            <a:r>
              <a:rPr lang="en-US" sz="2000" dirty="0"/>
              <a:t> for at </a:t>
            </a:r>
            <a:r>
              <a:rPr lang="en-US" sz="2000" dirty="0" err="1"/>
              <a:t>inddrage</a:t>
            </a:r>
            <a:r>
              <a:rPr lang="en-US" sz="2000" dirty="0"/>
              <a:t> </a:t>
            </a:r>
            <a:r>
              <a:rPr lang="en-US" sz="2000" dirty="0" err="1"/>
              <a:t>deres</a:t>
            </a:r>
            <a:r>
              <a:rPr lang="en-US" sz="2000" dirty="0"/>
              <a:t> </a:t>
            </a:r>
            <a:r>
              <a:rPr lang="en-US" sz="2000" dirty="0" err="1"/>
              <a:t>jord</a:t>
            </a:r>
            <a:r>
              <a:rPr lang="en-US" sz="2000" dirty="0"/>
              <a:t> </a:t>
            </a:r>
            <a:r>
              <a:rPr lang="en-US" sz="2000" dirty="0" err="1"/>
              <a:t>og</a:t>
            </a:r>
            <a:r>
              <a:rPr lang="en-US" sz="2000" dirty="0"/>
              <a:t> </a:t>
            </a:r>
            <a:r>
              <a:rPr lang="en-US" sz="2000" dirty="0" err="1"/>
              <a:t>rigdomme</a:t>
            </a:r>
            <a:r>
              <a:rPr lang="en-US" sz="2000" dirty="0"/>
              <a:t> </a:t>
            </a:r>
            <a:r>
              <a:rPr lang="en-US" sz="2000" dirty="0" err="1"/>
              <a:t>og</a:t>
            </a:r>
            <a:r>
              <a:rPr lang="en-US" sz="2000" dirty="0"/>
              <a:t> </a:t>
            </a:r>
            <a:r>
              <a:rPr lang="en-US" sz="2000" dirty="0" err="1"/>
              <a:t>dermed</a:t>
            </a:r>
            <a:r>
              <a:rPr lang="en-US" sz="2000" dirty="0"/>
              <a:t> </a:t>
            </a:r>
            <a:r>
              <a:rPr lang="en-US" sz="2000" dirty="0" err="1"/>
              <a:t>kunne</a:t>
            </a:r>
            <a:r>
              <a:rPr lang="en-US" sz="2000" dirty="0"/>
              <a:t> </a:t>
            </a:r>
            <a:r>
              <a:rPr lang="en-US" sz="2000" dirty="0" err="1"/>
              <a:t>han</a:t>
            </a:r>
            <a:r>
              <a:rPr lang="en-US" sz="2000" dirty="0"/>
              <a:t> </a:t>
            </a:r>
            <a:r>
              <a:rPr lang="en-US" sz="2000" dirty="0" err="1"/>
              <a:t>betale</a:t>
            </a:r>
            <a:r>
              <a:rPr lang="en-US" sz="2000" dirty="0"/>
              <a:t> </a:t>
            </a:r>
            <a:r>
              <a:rPr lang="en-US" sz="2000" dirty="0" err="1"/>
              <a:t>soldaterne</a:t>
            </a:r>
            <a:r>
              <a:rPr lang="en-US" sz="2000" dirty="0"/>
              <a:t>.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ym typeface="Wingdings" pitchFamily="2" charset="2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ym typeface="Wingdings" pitchFamily="2" charset="2"/>
              </a:rPr>
              <a:t> Hans </a:t>
            </a:r>
            <a:r>
              <a:rPr lang="en-US" sz="2000" dirty="0" err="1">
                <a:sym typeface="Wingdings" pitchFamily="2" charset="2"/>
              </a:rPr>
              <a:t>klienter</a:t>
            </a:r>
            <a:r>
              <a:rPr lang="en-US" sz="2000" dirty="0">
                <a:sym typeface="Wingdings" pitchFamily="2" charset="2"/>
              </a:rPr>
              <a:t> </a:t>
            </a:r>
            <a:r>
              <a:rPr lang="en-US" sz="2000" dirty="0" err="1">
                <a:sym typeface="Wingdings" pitchFamily="2" charset="2"/>
              </a:rPr>
              <a:t>holdte</a:t>
            </a:r>
            <a:r>
              <a:rPr lang="en-US" sz="2000" dirty="0">
                <a:sym typeface="Wingdings" pitchFamily="2" charset="2"/>
              </a:rPr>
              <a:t> ham </a:t>
            </a:r>
            <a:r>
              <a:rPr lang="en-US" sz="2000" dirty="0" err="1">
                <a:sym typeface="Wingdings" pitchFamily="2" charset="2"/>
              </a:rPr>
              <a:t>ved</a:t>
            </a:r>
            <a:r>
              <a:rPr lang="en-US" sz="2000" dirty="0">
                <a:sym typeface="Wingdings" pitchFamily="2" charset="2"/>
              </a:rPr>
              <a:t> </a:t>
            </a:r>
            <a:r>
              <a:rPr lang="en-US" sz="2000" dirty="0" err="1">
                <a:sym typeface="Wingdings" pitchFamily="2" charset="2"/>
              </a:rPr>
              <a:t>magten</a:t>
            </a:r>
            <a:r>
              <a:rPr lang="en-US" sz="2000" dirty="0">
                <a:sym typeface="Wingdings" pitchFamily="2" charset="2"/>
              </a:rPr>
              <a:t> </a:t>
            </a:r>
            <a:r>
              <a:rPr lang="en-US" sz="2000" dirty="0" err="1">
                <a:sym typeface="Wingdings" pitchFamily="2" charset="2"/>
              </a:rPr>
              <a:t>i</a:t>
            </a:r>
            <a:r>
              <a:rPr lang="en-US" sz="2000" dirty="0">
                <a:sym typeface="Wingdings" pitchFamily="2" charset="2"/>
              </a:rPr>
              <a:t> </a:t>
            </a:r>
            <a:r>
              <a:rPr lang="en-US" sz="2000" dirty="0" err="1">
                <a:sym typeface="Wingdings" pitchFamily="2" charset="2"/>
              </a:rPr>
              <a:t>næsten</a:t>
            </a:r>
            <a:r>
              <a:rPr lang="en-US" sz="2000" dirty="0">
                <a:sym typeface="Wingdings" pitchFamily="2" charset="2"/>
              </a:rPr>
              <a:t> 10 </a:t>
            </a:r>
            <a:r>
              <a:rPr lang="en-US" sz="2000" dirty="0" err="1">
                <a:sym typeface="Wingdings" pitchFamily="2" charset="2"/>
              </a:rPr>
              <a:t>år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795271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5B696A-3430-DAE2-3BB0-617D8C7ED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0366" y="609600"/>
            <a:ext cx="4267200" cy="135147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7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Relevante aktører: Crassus og Pompejus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DC5594CD-09A9-3FDD-FE2F-2F870B3C02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850" r="18850"/>
          <a:stretch/>
        </p:blipFill>
        <p:spPr>
          <a:xfrm>
            <a:off x="3" y="1"/>
            <a:ext cx="3695699" cy="6858001"/>
          </a:xfrm>
          <a:custGeom>
            <a:avLst/>
            <a:gdLst/>
            <a:ahLst/>
            <a:cxnLst/>
            <a:rect l="l" t="t" r="r" b="b"/>
            <a:pathLst>
              <a:path w="3695699" h="6858001">
                <a:moveTo>
                  <a:pt x="0" y="0"/>
                </a:moveTo>
                <a:lnTo>
                  <a:pt x="3435129" y="0"/>
                </a:lnTo>
                <a:lnTo>
                  <a:pt x="3430599" y="17349"/>
                </a:lnTo>
                <a:cubicBezTo>
                  <a:pt x="3437542" y="19835"/>
                  <a:pt x="3423757" y="30822"/>
                  <a:pt x="3427683" y="38871"/>
                </a:cubicBezTo>
                <a:cubicBezTo>
                  <a:pt x="3431230" y="44698"/>
                  <a:pt x="3427877" y="49388"/>
                  <a:pt x="3427096" y="55116"/>
                </a:cubicBezTo>
                <a:cubicBezTo>
                  <a:pt x="3429620" y="62945"/>
                  <a:pt x="3421946" y="87211"/>
                  <a:pt x="3417356" y="93331"/>
                </a:cubicBezTo>
                <a:cubicBezTo>
                  <a:pt x="3401974" y="107607"/>
                  <a:pt x="3409629" y="143436"/>
                  <a:pt x="3397765" y="155370"/>
                </a:cubicBezTo>
                <a:cubicBezTo>
                  <a:pt x="3395800" y="159886"/>
                  <a:pt x="3394789" y="164378"/>
                  <a:pt x="3394373" y="168831"/>
                </a:cubicBezTo>
                <a:lnTo>
                  <a:pt x="3394553" y="181402"/>
                </a:lnTo>
                <a:lnTo>
                  <a:pt x="3397293" y="185192"/>
                </a:lnTo>
                <a:lnTo>
                  <a:pt x="3395923" y="192756"/>
                </a:lnTo>
                <a:cubicBezTo>
                  <a:pt x="3396018" y="193497"/>
                  <a:pt x="3396112" y="194237"/>
                  <a:pt x="3396207" y="194978"/>
                </a:cubicBezTo>
                <a:cubicBezTo>
                  <a:pt x="3396531" y="199154"/>
                  <a:pt x="3396856" y="203330"/>
                  <a:pt x="3397180" y="207506"/>
                </a:cubicBezTo>
                <a:cubicBezTo>
                  <a:pt x="3382438" y="200939"/>
                  <a:pt x="3394549" y="241317"/>
                  <a:pt x="3383191" y="229051"/>
                </a:cubicBezTo>
                <a:cubicBezTo>
                  <a:pt x="3382519" y="234401"/>
                  <a:pt x="3381383" y="237332"/>
                  <a:pt x="3380194" y="239137"/>
                </a:cubicBezTo>
                <a:lnTo>
                  <a:pt x="3349267" y="310262"/>
                </a:lnTo>
                <a:lnTo>
                  <a:pt x="3344455" y="381704"/>
                </a:lnTo>
                <a:cubicBezTo>
                  <a:pt x="3343420" y="464598"/>
                  <a:pt x="3338482" y="511985"/>
                  <a:pt x="3327551" y="571873"/>
                </a:cubicBezTo>
                <a:cubicBezTo>
                  <a:pt x="3316620" y="631761"/>
                  <a:pt x="3309762" y="702429"/>
                  <a:pt x="3278869" y="741030"/>
                </a:cubicBezTo>
                <a:lnTo>
                  <a:pt x="3239259" y="957888"/>
                </a:lnTo>
                <a:cubicBezTo>
                  <a:pt x="3267597" y="1021376"/>
                  <a:pt x="3235647" y="1004478"/>
                  <a:pt x="3243890" y="1047869"/>
                </a:cubicBezTo>
                <a:cubicBezTo>
                  <a:pt x="3245988" y="1077107"/>
                  <a:pt x="3228006" y="1101189"/>
                  <a:pt x="3221700" y="1118244"/>
                </a:cubicBezTo>
                <a:cubicBezTo>
                  <a:pt x="3220198" y="1120922"/>
                  <a:pt x="3213346" y="1188569"/>
                  <a:pt x="3211078" y="1190394"/>
                </a:cubicBezTo>
                <a:cubicBezTo>
                  <a:pt x="3204899" y="1218939"/>
                  <a:pt x="3210276" y="1253036"/>
                  <a:pt x="3199704" y="1304585"/>
                </a:cubicBezTo>
                <a:cubicBezTo>
                  <a:pt x="3199438" y="1346246"/>
                  <a:pt x="3168623" y="1413431"/>
                  <a:pt x="3167741" y="1449444"/>
                </a:cubicBezTo>
                <a:cubicBezTo>
                  <a:pt x="3180911" y="1471132"/>
                  <a:pt x="3193362" y="1499173"/>
                  <a:pt x="3194410" y="1520667"/>
                </a:cubicBezTo>
                <a:cubicBezTo>
                  <a:pt x="3181228" y="1513763"/>
                  <a:pt x="3199978" y="1547097"/>
                  <a:pt x="3184473" y="1547038"/>
                </a:cubicBezTo>
                <a:cubicBezTo>
                  <a:pt x="3185153" y="1550949"/>
                  <a:pt x="3186303" y="1554741"/>
                  <a:pt x="3187573" y="1558550"/>
                </a:cubicBezTo>
                <a:lnTo>
                  <a:pt x="3188231" y="1560544"/>
                </a:lnTo>
                <a:lnTo>
                  <a:pt x="3188195" y="1568317"/>
                </a:lnTo>
                <a:lnTo>
                  <a:pt x="3191518" y="1570772"/>
                </a:lnTo>
                <a:lnTo>
                  <a:pt x="3193853" y="1582659"/>
                </a:lnTo>
                <a:cubicBezTo>
                  <a:pt x="3194213" y="1587070"/>
                  <a:pt x="3193997" y="1591769"/>
                  <a:pt x="3192857" y="1596890"/>
                </a:cubicBezTo>
                <a:cubicBezTo>
                  <a:pt x="3185716" y="1609144"/>
                  <a:pt x="3191593" y="1629575"/>
                  <a:pt x="3189686" y="1647479"/>
                </a:cubicBezTo>
                <a:lnTo>
                  <a:pt x="3187125" y="1655568"/>
                </a:lnTo>
                <a:cubicBezTo>
                  <a:pt x="3187259" y="1659315"/>
                  <a:pt x="3192418" y="1733399"/>
                  <a:pt x="3192552" y="1737146"/>
                </a:cubicBezTo>
                <a:cubicBezTo>
                  <a:pt x="3236684" y="1834597"/>
                  <a:pt x="3210475" y="1851660"/>
                  <a:pt x="3219437" y="1908917"/>
                </a:cubicBezTo>
                <a:lnTo>
                  <a:pt x="3220572" y="1915235"/>
                </a:lnTo>
                <a:cubicBezTo>
                  <a:pt x="3225642" y="1919319"/>
                  <a:pt x="3228448" y="1945519"/>
                  <a:pt x="3226946" y="1954447"/>
                </a:cubicBezTo>
                <a:cubicBezTo>
                  <a:pt x="3219553" y="1979351"/>
                  <a:pt x="3239504" y="2001442"/>
                  <a:pt x="3234148" y="2021397"/>
                </a:cubicBezTo>
                <a:cubicBezTo>
                  <a:pt x="3234224" y="2026740"/>
                  <a:pt x="3235084" y="2031233"/>
                  <a:pt x="3236424" y="2035173"/>
                </a:cubicBezTo>
                <a:lnTo>
                  <a:pt x="3241339" y="2045116"/>
                </a:lnTo>
                <a:lnTo>
                  <a:pt x="3233470" y="2098623"/>
                </a:lnTo>
                <a:cubicBezTo>
                  <a:pt x="3230495" y="2129687"/>
                  <a:pt x="3232618" y="2188321"/>
                  <a:pt x="3230016" y="2240964"/>
                </a:cubicBezTo>
                <a:cubicBezTo>
                  <a:pt x="3226602" y="2283982"/>
                  <a:pt x="3232644" y="2342030"/>
                  <a:pt x="3237809" y="2379644"/>
                </a:cubicBezTo>
                <a:cubicBezTo>
                  <a:pt x="3244462" y="2409884"/>
                  <a:pt x="3221747" y="2435219"/>
                  <a:pt x="3237054" y="2459103"/>
                </a:cubicBezTo>
                <a:cubicBezTo>
                  <a:pt x="3245536" y="2488997"/>
                  <a:pt x="3251426" y="2510390"/>
                  <a:pt x="3255285" y="2538679"/>
                </a:cubicBezTo>
                <a:cubicBezTo>
                  <a:pt x="3258296" y="2574322"/>
                  <a:pt x="3245460" y="2589819"/>
                  <a:pt x="3245073" y="2622720"/>
                </a:cubicBezTo>
                <a:lnTo>
                  <a:pt x="3252960" y="2736087"/>
                </a:lnTo>
                <a:cubicBezTo>
                  <a:pt x="3245577" y="2772183"/>
                  <a:pt x="3230063" y="2856752"/>
                  <a:pt x="3218681" y="2902964"/>
                </a:cubicBezTo>
                <a:cubicBezTo>
                  <a:pt x="3212624" y="2927969"/>
                  <a:pt x="3209733" y="2973979"/>
                  <a:pt x="3203641" y="3008786"/>
                </a:cubicBezTo>
                <a:cubicBezTo>
                  <a:pt x="3197547" y="3043595"/>
                  <a:pt x="3186644" y="3093251"/>
                  <a:pt x="3182123" y="3111815"/>
                </a:cubicBezTo>
                <a:lnTo>
                  <a:pt x="3176517" y="3120169"/>
                </a:lnTo>
                <a:lnTo>
                  <a:pt x="3177035" y="3121646"/>
                </a:lnTo>
                <a:cubicBezTo>
                  <a:pt x="3177423" y="3127588"/>
                  <a:pt x="3176129" y="3130763"/>
                  <a:pt x="3174093" y="3132705"/>
                </a:cubicBezTo>
                <a:lnTo>
                  <a:pt x="3171045" y="3134220"/>
                </a:lnTo>
                <a:lnTo>
                  <a:pt x="3168274" y="3141524"/>
                </a:lnTo>
                <a:lnTo>
                  <a:pt x="3160781" y="3155149"/>
                </a:lnTo>
                <a:cubicBezTo>
                  <a:pt x="3160949" y="3156237"/>
                  <a:pt x="3161116" y="3157326"/>
                  <a:pt x="3161284" y="3158414"/>
                </a:cubicBezTo>
                <a:lnTo>
                  <a:pt x="3152950" y="3180080"/>
                </a:lnTo>
                <a:lnTo>
                  <a:pt x="3153739" y="3180719"/>
                </a:lnTo>
                <a:cubicBezTo>
                  <a:pt x="3155321" y="3182647"/>
                  <a:pt x="3156128" y="3184999"/>
                  <a:pt x="3155342" y="3188313"/>
                </a:cubicBezTo>
                <a:cubicBezTo>
                  <a:pt x="3169797" y="3188216"/>
                  <a:pt x="3159934" y="3192271"/>
                  <a:pt x="3156340" y="3202049"/>
                </a:cubicBezTo>
                <a:cubicBezTo>
                  <a:pt x="3177988" y="3204083"/>
                  <a:pt x="3159779" y="3228842"/>
                  <a:pt x="3169832" y="3237938"/>
                </a:cubicBezTo>
                <a:cubicBezTo>
                  <a:pt x="3166705" y="3245075"/>
                  <a:pt x="3163793" y="3252659"/>
                  <a:pt x="3161244" y="3260564"/>
                </a:cubicBezTo>
                <a:lnTo>
                  <a:pt x="3160005" y="3265314"/>
                </a:lnTo>
                <a:cubicBezTo>
                  <a:pt x="3160063" y="3265371"/>
                  <a:pt x="3160124" y="3265428"/>
                  <a:pt x="3160184" y="3265486"/>
                </a:cubicBezTo>
                <a:cubicBezTo>
                  <a:pt x="3160345" y="3266694"/>
                  <a:pt x="3160101" y="3268319"/>
                  <a:pt x="3159279" y="3270659"/>
                </a:cubicBezTo>
                <a:lnTo>
                  <a:pt x="3157747" y="3273971"/>
                </a:lnTo>
                <a:lnTo>
                  <a:pt x="3155343" y="3283185"/>
                </a:lnTo>
                <a:cubicBezTo>
                  <a:pt x="3155517" y="3284422"/>
                  <a:pt x="3155689" y="3285657"/>
                  <a:pt x="3155860" y="3286893"/>
                </a:cubicBezTo>
                <a:lnTo>
                  <a:pt x="3158001" y="3289146"/>
                </a:lnTo>
                <a:lnTo>
                  <a:pt x="3157508" y="3289877"/>
                </a:lnTo>
                <a:cubicBezTo>
                  <a:pt x="3151604" y="3294411"/>
                  <a:pt x="3144966" y="3293561"/>
                  <a:pt x="3159853" y="3309833"/>
                </a:cubicBezTo>
                <a:cubicBezTo>
                  <a:pt x="3149181" y="3321561"/>
                  <a:pt x="3158789" y="3329345"/>
                  <a:pt x="3157392" y="3351579"/>
                </a:cubicBezTo>
                <a:cubicBezTo>
                  <a:pt x="3148710" y="3357083"/>
                  <a:pt x="3149361" y="3365079"/>
                  <a:pt x="3152871" y="3374240"/>
                </a:cubicBezTo>
                <a:cubicBezTo>
                  <a:pt x="3148885" y="3383513"/>
                  <a:pt x="3145239" y="3392740"/>
                  <a:pt x="3142119" y="3402557"/>
                </a:cubicBezTo>
                <a:lnTo>
                  <a:pt x="3138061" y="3419585"/>
                </a:lnTo>
                <a:lnTo>
                  <a:pt x="3139796" y="3424940"/>
                </a:lnTo>
                <a:cubicBezTo>
                  <a:pt x="3142520" y="3434326"/>
                  <a:pt x="3143300" y="3443700"/>
                  <a:pt x="3137669" y="3463264"/>
                </a:cubicBezTo>
                <a:cubicBezTo>
                  <a:pt x="3147380" y="3480689"/>
                  <a:pt x="3167781" y="3490510"/>
                  <a:pt x="3168140" y="3518969"/>
                </a:cubicBezTo>
                <a:cubicBezTo>
                  <a:pt x="3159473" y="3545761"/>
                  <a:pt x="3191152" y="3574399"/>
                  <a:pt x="3179206" y="3607864"/>
                </a:cubicBezTo>
                <a:cubicBezTo>
                  <a:pt x="3176757" y="3619813"/>
                  <a:pt x="3181069" y="3654600"/>
                  <a:pt x="3189125" y="3659839"/>
                </a:cubicBezTo>
                <a:cubicBezTo>
                  <a:pt x="3191518" y="3666815"/>
                  <a:pt x="3189857" y="3675779"/>
                  <a:pt x="3198077" y="3677681"/>
                </a:cubicBezTo>
                <a:cubicBezTo>
                  <a:pt x="3208136" y="3681475"/>
                  <a:pt x="3196345" y="3709561"/>
                  <a:pt x="3207094" y="3703876"/>
                </a:cubicBezTo>
                <a:cubicBezTo>
                  <a:pt x="3199084" y="3723751"/>
                  <a:pt x="3220453" y="3734396"/>
                  <a:pt x="3227016" y="3748633"/>
                </a:cubicBezTo>
                <a:cubicBezTo>
                  <a:pt x="3218663" y="3764666"/>
                  <a:pt x="3240667" y="3778725"/>
                  <a:pt x="3246806" y="3811324"/>
                </a:cubicBezTo>
                <a:cubicBezTo>
                  <a:pt x="3237058" y="3829063"/>
                  <a:pt x="3251097" y="3833247"/>
                  <a:pt x="3239091" y="3865102"/>
                </a:cubicBezTo>
                <a:cubicBezTo>
                  <a:pt x="3240755" y="3865725"/>
                  <a:pt x="3242340" y="3866659"/>
                  <a:pt x="3243800" y="3867874"/>
                </a:cubicBezTo>
                <a:cubicBezTo>
                  <a:pt x="3252276" y="3874935"/>
                  <a:pt x="3254724" y="3889782"/>
                  <a:pt x="3249268" y="3901031"/>
                </a:cubicBezTo>
                <a:cubicBezTo>
                  <a:pt x="3234180" y="3950514"/>
                  <a:pt x="3270886" y="3938724"/>
                  <a:pt x="3271850" y="3976535"/>
                </a:cubicBezTo>
                <a:cubicBezTo>
                  <a:pt x="3275333" y="4018513"/>
                  <a:pt x="3265836" y="4033210"/>
                  <a:pt x="3253128" y="4091308"/>
                </a:cubicBezTo>
                <a:cubicBezTo>
                  <a:pt x="3262530" y="4093945"/>
                  <a:pt x="3263925" y="4100312"/>
                  <a:pt x="3261491" y="4112665"/>
                </a:cubicBezTo>
                <a:cubicBezTo>
                  <a:pt x="3263824" y="4132845"/>
                  <a:pt x="3285122" y="4124005"/>
                  <a:pt x="3275235" y="4148543"/>
                </a:cubicBezTo>
                <a:cubicBezTo>
                  <a:pt x="3282222" y="4163609"/>
                  <a:pt x="3300717" y="4191930"/>
                  <a:pt x="3303406" y="4203059"/>
                </a:cubicBezTo>
                <a:cubicBezTo>
                  <a:pt x="3307769" y="4216879"/>
                  <a:pt x="3289765" y="4198911"/>
                  <a:pt x="3291377" y="4215304"/>
                </a:cubicBezTo>
                <a:cubicBezTo>
                  <a:pt x="3295421" y="4234470"/>
                  <a:pt x="3290844" y="4240556"/>
                  <a:pt x="3303627" y="4247412"/>
                </a:cubicBezTo>
                <a:cubicBezTo>
                  <a:pt x="3300302" y="4270043"/>
                  <a:pt x="3313094" y="4269840"/>
                  <a:pt x="3323715" y="4295574"/>
                </a:cubicBezTo>
                <a:cubicBezTo>
                  <a:pt x="3318854" y="4309546"/>
                  <a:pt x="3323708" y="4317748"/>
                  <a:pt x="3331757" y="4324626"/>
                </a:cubicBezTo>
                <a:cubicBezTo>
                  <a:pt x="3334500" y="4352298"/>
                  <a:pt x="3348521" y="4373553"/>
                  <a:pt x="3357571" y="4402594"/>
                </a:cubicBezTo>
                <a:cubicBezTo>
                  <a:pt x="3395421" y="4440113"/>
                  <a:pt x="3406716" y="4492429"/>
                  <a:pt x="3416883" y="4511276"/>
                </a:cubicBezTo>
                <a:lnTo>
                  <a:pt x="3418568" y="4515669"/>
                </a:lnTo>
                <a:cubicBezTo>
                  <a:pt x="3418685" y="4519956"/>
                  <a:pt x="3418801" y="4524244"/>
                  <a:pt x="3418918" y="4528531"/>
                </a:cubicBezTo>
                <a:cubicBezTo>
                  <a:pt x="3418727" y="4530191"/>
                  <a:pt x="3418537" y="4531850"/>
                  <a:pt x="3418346" y="4533510"/>
                </a:cubicBezTo>
                <a:cubicBezTo>
                  <a:pt x="3418215" y="4536889"/>
                  <a:pt x="3418462" y="4539065"/>
                  <a:pt x="3419005" y="4540494"/>
                </a:cubicBezTo>
                <a:lnTo>
                  <a:pt x="3424268" y="4595886"/>
                </a:lnTo>
                <a:cubicBezTo>
                  <a:pt x="3429156" y="4624362"/>
                  <a:pt x="3443934" y="4682306"/>
                  <a:pt x="3448330" y="4711348"/>
                </a:cubicBezTo>
                <a:lnTo>
                  <a:pt x="3445621" y="4714874"/>
                </a:lnTo>
                <a:cubicBezTo>
                  <a:pt x="3444103" y="4718397"/>
                  <a:pt x="3443735" y="4723077"/>
                  <a:pt x="3445980" y="4730345"/>
                </a:cubicBezTo>
                <a:lnTo>
                  <a:pt x="3446976" y="4731926"/>
                </a:lnTo>
                <a:lnTo>
                  <a:pt x="3443720" y="4745408"/>
                </a:lnTo>
                <a:cubicBezTo>
                  <a:pt x="3444756" y="4771155"/>
                  <a:pt x="3455466" y="4843107"/>
                  <a:pt x="3453194" y="4886406"/>
                </a:cubicBezTo>
                <a:cubicBezTo>
                  <a:pt x="3454856" y="4906631"/>
                  <a:pt x="3481235" y="5008239"/>
                  <a:pt x="3455210" y="5025296"/>
                </a:cubicBezTo>
                <a:cubicBezTo>
                  <a:pt x="3442202" y="5116320"/>
                  <a:pt x="3464654" y="5119078"/>
                  <a:pt x="3462841" y="5211091"/>
                </a:cubicBezTo>
                <a:cubicBezTo>
                  <a:pt x="3469390" y="5269669"/>
                  <a:pt x="3462794" y="5327391"/>
                  <a:pt x="3469385" y="5356669"/>
                </a:cubicBezTo>
                <a:cubicBezTo>
                  <a:pt x="3471479" y="5361935"/>
                  <a:pt x="3474277" y="5366825"/>
                  <a:pt x="3477268" y="5371683"/>
                </a:cubicBezTo>
                <a:lnTo>
                  <a:pt x="3478824" y="5374232"/>
                </a:lnTo>
                <a:lnTo>
                  <a:pt x="3486664" y="5427532"/>
                </a:lnTo>
                <a:lnTo>
                  <a:pt x="3499845" y="5523238"/>
                </a:lnTo>
                <a:cubicBezTo>
                  <a:pt x="3496480" y="5535759"/>
                  <a:pt x="3498126" y="5574631"/>
                  <a:pt x="3505782" y="5582050"/>
                </a:cubicBezTo>
                <a:cubicBezTo>
                  <a:pt x="3507640" y="5590169"/>
                  <a:pt x="3505294" y="5599602"/>
                  <a:pt x="3513368" y="5603412"/>
                </a:cubicBezTo>
                <a:cubicBezTo>
                  <a:pt x="3518549" y="5620896"/>
                  <a:pt x="3530454" y="5660930"/>
                  <a:pt x="3536869" y="5686953"/>
                </a:cubicBezTo>
                <a:cubicBezTo>
                  <a:pt x="3527290" y="5702684"/>
                  <a:pt x="3548216" y="5722678"/>
                  <a:pt x="3551859" y="5759548"/>
                </a:cubicBezTo>
                <a:cubicBezTo>
                  <a:pt x="3540751" y="5776843"/>
                  <a:pt x="3554471" y="5784377"/>
                  <a:pt x="3540024" y="5816599"/>
                </a:cubicBezTo>
                <a:cubicBezTo>
                  <a:pt x="3541640" y="5817630"/>
                  <a:pt x="3543154" y="5818984"/>
                  <a:pt x="3544521" y="5820619"/>
                </a:cubicBezTo>
                <a:cubicBezTo>
                  <a:pt x="3552455" y="5830118"/>
                  <a:pt x="3553767" y="5846834"/>
                  <a:pt x="3547449" y="5857956"/>
                </a:cubicBezTo>
                <a:cubicBezTo>
                  <a:pt x="3528571" y="5908761"/>
                  <a:pt x="3532186" y="5952107"/>
                  <a:pt x="3530253" y="5993572"/>
                </a:cubicBezTo>
                <a:cubicBezTo>
                  <a:pt x="3530522" y="6040113"/>
                  <a:pt x="3553891" y="6005695"/>
                  <a:pt x="3536734" y="6066404"/>
                </a:cubicBezTo>
                <a:cubicBezTo>
                  <a:pt x="3545935" y="6071268"/>
                  <a:pt x="3546842" y="6078512"/>
                  <a:pt x="3543461" y="6091477"/>
                </a:cubicBezTo>
                <a:cubicBezTo>
                  <a:pt x="3549602" y="6107585"/>
                  <a:pt x="3568275" y="6137061"/>
                  <a:pt x="3573577" y="6163051"/>
                </a:cubicBezTo>
                <a:cubicBezTo>
                  <a:pt x="3577046" y="6182032"/>
                  <a:pt x="3572259" y="6223892"/>
                  <a:pt x="3575275" y="6247420"/>
                </a:cubicBezTo>
                <a:cubicBezTo>
                  <a:pt x="3570217" y="6271412"/>
                  <a:pt x="3583023" y="6273898"/>
                  <a:pt x="3591673" y="6304222"/>
                </a:cubicBezTo>
                <a:cubicBezTo>
                  <a:pt x="3585743" y="6318440"/>
                  <a:pt x="3589967" y="6328418"/>
                  <a:pt x="3597489" y="6337624"/>
                </a:cubicBezTo>
                <a:cubicBezTo>
                  <a:pt x="3598113" y="6368401"/>
                  <a:pt x="3610504" y="6394558"/>
                  <a:pt x="3617330" y="6428161"/>
                </a:cubicBezTo>
                <a:cubicBezTo>
                  <a:pt x="3612404" y="6466489"/>
                  <a:pt x="3633001" y="6482393"/>
                  <a:pt x="3640218" y="6518318"/>
                </a:cubicBezTo>
                <a:cubicBezTo>
                  <a:pt x="3625420" y="6557419"/>
                  <a:pt x="3668862" y="6537820"/>
                  <a:pt x="3670788" y="6568733"/>
                </a:cubicBezTo>
                <a:cubicBezTo>
                  <a:pt x="3659124" y="6621466"/>
                  <a:pt x="3685482" y="6565072"/>
                  <a:pt x="3687763" y="6643164"/>
                </a:cubicBezTo>
                <a:cubicBezTo>
                  <a:pt x="3685396" y="6647995"/>
                  <a:pt x="3689317" y="6656838"/>
                  <a:pt x="3693097" y="6655183"/>
                </a:cubicBezTo>
                <a:cubicBezTo>
                  <a:pt x="3693444" y="6672318"/>
                  <a:pt x="3690193" y="6715787"/>
                  <a:pt x="3689847" y="6745974"/>
                </a:cubicBezTo>
                <a:cubicBezTo>
                  <a:pt x="3689583" y="6773144"/>
                  <a:pt x="3690048" y="6817635"/>
                  <a:pt x="3691023" y="6836306"/>
                </a:cubicBezTo>
                <a:lnTo>
                  <a:pt x="3695699" y="6858001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13309D89-DF03-BFB5-EC1E-D1EE6CF8ADE9}"/>
              </a:ext>
            </a:extLst>
          </p:cNvPr>
          <p:cNvSpPr txBox="1"/>
          <p:nvPr/>
        </p:nvSpPr>
        <p:spPr>
          <a:xfrm>
            <a:off x="4198966" y="2147357"/>
            <a:ext cx="3810000" cy="41010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85000"/>
                    <a:lumOff val="15000"/>
                  </a:schemeClr>
                </a:solidFill>
              </a:rPr>
              <a:t>Senatet allierede sig med generalerne for at bekæmpe indre og ydre fjender. Fx med bekæmpelse af sørøvere og gladiator-oprør (Spatacus-oprøret)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85000"/>
                    <a:lumOff val="15000"/>
                  </a:schemeClr>
                </a:solidFill>
              </a:rPr>
              <a:t>Crassus: 70 fvt. nedkæmpede gladiatoren Spartacus´opstand. Korsfæstede bl.a. 6000 gladiatorer og hængte dem op langs en vej på strækning på 200 km.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85000"/>
                    <a:lumOff val="15000"/>
                  </a:schemeClr>
                </a:solidFill>
              </a:rPr>
              <a:t>Pompejus: 62 fvt. Pompejus har gennem en længere periode bekæmpet sørøvere. Da han kommer hjem vil senatet ikke betale løn til hans soldater </a:t>
            </a:r>
            <a:r>
              <a:rPr lang="en-US" sz="1400">
                <a:solidFill>
                  <a:schemeClr val="tx1">
                    <a:lumMod val="85000"/>
                    <a:lumOff val="15000"/>
                  </a:schemeClr>
                </a:solidFill>
                <a:sym typeface="Wingdings" pitchFamily="2" charset="2"/>
              </a:rPr>
              <a:t> Pompejus allierer sig med Crassus og Cæsar, der sammen får gennemført, at soldaterne får jord og løn.</a:t>
            </a:r>
            <a:endParaRPr lang="en-US" sz="14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C330C7F8-8324-0BD2-A82F-51535247C70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221" r="19937"/>
          <a:stretch/>
        </p:blipFill>
        <p:spPr>
          <a:xfrm>
            <a:off x="8580467" y="10"/>
            <a:ext cx="3611533" cy="6857990"/>
          </a:xfrm>
          <a:custGeom>
            <a:avLst/>
            <a:gdLst/>
            <a:ahLst/>
            <a:cxnLst/>
            <a:rect l="l" t="t" r="r" b="b"/>
            <a:pathLst>
              <a:path w="3810000" h="6858000">
                <a:moveTo>
                  <a:pt x="95627" y="0"/>
                </a:moveTo>
                <a:lnTo>
                  <a:pt x="3810000" y="0"/>
                </a:lnTo>
                <a:lnTo>
                  <a:pt x="3810000" y="6858000"/>
                </a:lnTo>
                <a:lnTo>
                  <a:pt x="13132" y="6858000"/>
                </a:lnTo>
                <a:cubicBezTo>
                  <a:pt x="13183" y="6857363"/>
                  <a:pt x="13234" y="6856727"/>
                  <a:pt x="13284" y="6856090"/>
                </a:cubicBezTo>
                <a:lnTo>
                  <a:pt x="31566" y="6805847"/>
                </a:lnTo>
                <a:lnTo>
                  <a:pt x="30463" y="6715381"/>
                </a:lnTo>
                <a:cubicBezTo>
                  <a:pt x="29585" y="6714082"/>
                  <a:pt x="28597" y="6713038"/>
                  <a:pt x="27533" y="6712286"/>
                </a:cubicBezTo>
                <a:lnTo>
                  <a:pt x="31288" y="6698474"/>
                </a:lnTo>
                <a:lnTo>
                  <a:pt x="29901" y="6686264"/>
                </a:lnTo>
                <a:cubicBezTo>
                  <a:pt x="29591" y="6639749"/>
                  <a:pt x="29281" y="6593234"/>
                  <a:pt x="28971" y="6546719"/>
                </a:cubicBezTo>
                <a:cubicBezTo>
                  <a:pt x="23415" y="6502008"/>
                  <a:pt x="3087" y="6462057"/>
                  <a:pt x="310" y="6408337"/>
                </a:cubicBezTo>
                <a:cubicBezTo>
                  <a:pt x="-2468" y="6354617"/>
                  <a:pt x="14431" y="6312397"/>
                  <a:pt x="12307" y="6224401"/>
                </a:cubicBezTo>
                <a:lnTo>
                  <a:pt x="27152" y="6147415"/>
                </a:lnTo>
                <a:lnTo>
                  <a:pt x="39044" y="6093837"/>
                </a:lnTo>
                <a:cubicBezTo>
                  <a:pt x="47718" y="6039281"/>
                  <a:pt x="47985" y="5964495"/>
                  <a:pt x="46816" y="5915901"/>
                </a:cubicBezTo>
                <a:cubicBezTo>
                  <a:pt x="43189" y="5876557"/>
                  <a:pt x="47196" y="5863739"/>
                  <a:pt x="33533" y="5831562"/>
                </a:cubicBezTo>
                <a:cubicBezTo>
                  <a:pt x="27901" y="5792459"/>
                  <a:pt x="47408" y="5747455"/>
                  <a:pt x="46555" y="5710909"/>
                </a:cubicBezTo>
                <a:cubicBezTo>
                  <a:pt x="53188" y="5686865"/>
                  <a:pt x="49116" y="5615845"/>
                  <a:pt x="62461" y="5602222"/>
                </a:cubicBezTo>
                <a:cubicBezTo>
                  <a:pt x="64066" y="5572067"/>
                  <a:pt x="49594" y="5555548"/>
                  <a:pt x="56185" y="5529979"/>
                </a:cubicBezTo>
                <a:lnTo>
                  <a:pt x="67961" y="5458854"/>
                </a:lnTo>
                <a:lnTo>
                  <a:pt x="110939" y="5353584"/>
                </a:lnTo>
                <a:cubicBezTo>
                  <a:pt x="123070" y="5308303"/>
                  <a:pt x="110671" y="5307524"/>
                  <a:pt x="128276" y="5249764"/>
                </a:cubicBezTo>
                <a:cubicBezTo>
                  <a:pt x="137692" y="5218499"/>
                  <a:pt x="146153" y="5160067"/>
                  <a:pt x="156749" y="5116288"/>
                </a:cubicBezTo>
                <a:cubicBezTo>
                  <a:pt x="167347" y="5072508"/>
                  <a:pt x="184838" y="5010298"/>
                  <a:pt x="191855" y="4987089"/>
                </a:cubicBezTo>
                <a:lnTo>
                  <a:pt x="219824" y="4934095"/>
                </a:lnTo>
                <a:cubicBezTo>
                  <a:pt x="223315" y="4926170"/>
                  <a:pt x="231151" y="4920904"/>
                  <a:pt x="231137" y="4903120"/>
                </a:cubicBezTo>
                <a:lnTo>
                  <a:pt x="219738" y="4827391"/>
                </a:lnTo>
                <a:cubicBezTo>
                  <a:pt x="223928" y="4818620"/>
                  <a:pt x="227939" y="4809255"/>
                  <a:pt x="231597" y="4799440"/>
                </a:cubicBezTo>
                <a:lnTo>
                  <a:pt x="233480" y="4793512"/>
                </a:lnTo>
                <a:cubicBezTo>
                  <a:pt x="233423" y="4793432"/>
                  <a:pt x="233367" y="4793351"/>
                  <a:pt x="233310" y="4793271"/>
                </a:cubicBezTo>
                <a:cubicBezTo>
                  <a:pt x="233275" y="4791711"/>
                  <a:pt x="233728" y="4789662"/>
                  <a:pt x="234882" y="4786765"/>
                </a:cubicBezTo>
                <a:lnTo>
                  <a:pt x="236914" y="4782703"/>
                </a:lnTo>
                <a:lnTo>
                  <a:pt x="246329" y="4683644"/>
                </a:lnTo>
                <a:cubicBezTo>
                  <a:pt x="256294" y="4677568"/>
                  <a:pt x="256527" y="4667288"/>
                  <a:pt x="253823" y="4655204"/>
                </a:cubicBezTo>
                <a:cubicBezTo>
                  <a:pt x="259521" y="4631796"/>
                  <a:pt x="280440" y="4574275"/>
                  <a:pt x="280514" y="4543195"/>
                </a:cubicBezTo>
                <a:cubicBezTo>
                  <a:pt x="272112" y="4519880"/>
                  <a:pt x="251340" y="4505102"/>
                  <a:pt x="254268" y="4468722"/>
                </a:cubicBezTo>
                <a:cubicBezTo>
                  <a:pt x="266696" y="4435462"/>
                  <a:pt x="236001" y="4395418"/>
                  <a:pt x="252728" y="4353998"/>
                </a:cubicBezTo>
                <a:cubicBezTo>
                  <a:pt x="256750" y="4339008"/>
                  <a:pt x="256168" y="4294115"/>
                  <a:pt x="248123" y="4286542"/>
                </a:cubicBezTo>
                <a:cubicBezTo>
                  <a:pt x="246365" y="4277371"/>
                  <a:pt x="249194" y="4266107"/>
                  <a:pt x="240584" y="4262777"/>
                </a:cubicBezTo>
                <a:cubicBezTo>
                  <a:pt x="230221" y="4256829"/>
                  <a:pt x="246153" y="4222259"/>
                  <a:pt x="233949" y="4228340"/>
                </a:cubicBezTo>
                <a:cubicBezTo>
                  <a:pt x="244865" y="4203839"/>
                  <a:pt x="223150" y="4187902"/>
                  <a:pt x="217758" y="4169004"/>
                </a:cubicBezTo>
                <a:cubicBezTo>
                  <a:pt x="228596" y="4149446"/>
                  <a:pt x="206597" y="4129080"/>
                  <a:pt x="203797" y="4086781"/>
                </a:cubicBezTo>
                <a:cubicBezTo>
                  <a:pt x="216334" y="4065199"/>
                  <a:pt x="201740" y="4058317"/>
                  <a:pt x="218344" y="4018957"/>
                </a:cubicBezTo>
                <a:cubicBezTo>
                  <a:pt x="216630" y="4017979"/>
                  <a:pt x="215034" y="4016614"/>
                  <a:pt x="213609" y="4014902"/>
                </a:cubicBezTo>
                <a:cubicBezTo>
                  <a:pt x="205325" y="4004955"/>
                  <a:pt x="204424" y="3985729"/>
                  <a:pt x="211594" y="3971964"/>
                </a:cubicBezTo>
                <a:cubicBezTo>
                  <a:pt x="233561" y="3910433"/>
                  <a:pt x="230991" y="3860613"/>
                  <a:pt x="234357" y="3812226"/>
                </a:cubicBezTo>
                <a:cubicBezTo>
                  <a:pt x="235501" y="3758242"/>
                  <a:pt x="209185" y="3801364"/>
                  <a:pt x="229596" y="3728573"/>
                </a:cubicBezTo>
                <a:cubicBezTo>
                  <a:pt x="219804" y="3724174"/>
                  <a:pt x="219047" y="3715890"/>
                  <a:pt x="223099" y="3700384"/>
                </a:cubicBezTo>
                <a:cubicBezTo>
                  <a:pt x="222942" y="3674360"/>
                  <a:pt x="199034" y="3683312"/>
                  <a:pt x="212511" y="3653063"/>
                </a:cubicBezTo>
                <a:cubicBezTo>
                  <a:pt x="207582" y="3623616"/>
                  <a:pt x="199349" y="3555881"/>
                  <a:pt x="193522" y="3523704"/>
                </a:cubicBezTo>
                <a:cubicBezTo>
                  <a:pt x="199728" y="3495169"/>
                  <a:pt x="185963" y="3494025"/>
                  <a:pt x="177551" y="3460001"/>
                </a:cubicBezTo>
                <a:cubicBezTo>
                  <a:pt x="184399" y="3442692"/>
                  <a:pt x="180138" y="3431687"/>
                  <a:pt x="172293" y="3422022"/>
                </a:cubicBezTo>
                <a:cubicBezTo>
                  <a:pt x="172567" y="3386386"/>
                  <a:pt x="159982" y="3357707"/>
                  <a:pt x="153640" y="3319632"/>
                </a:cubicBezTo>
                <a:cubicBezTo>
                  <a:pt x="117352" y="3267571"/>
                  <a:pt x="111308" y="3199530"/>
                  <a:pt x="102580" y="3174350"/>
                </a:cubicBezTo>
                <a:lnTo>
                  <a:pt x="101281" y="3168555"/>
                </a:lnTo>
                <a:cubicBezTo>
                  <a:pt x="101655" y="3163067"/>
                  <a:pt x="102030" y="3157580"/>
                  <a:pt x="102403" y="3152092"/>
                </a:cubicBezTo>
                <a:lnTo>
                  <a:pt x="103597" y="3145797"/>
                </a:lnTo>
                <a:cubicBezTo>
                  <a:pt x="104132" y="3141497"/>
                  <a:pt x="104119" y="3138691"/>
                  <a:pt x="103701" y="3136806"/>
                </a:cubicBezTo>
                <a:lnTo>
                  <a:pt x="108221" y="3088993"/>
                </a:lnTo>
                <a:cubicBezTo>
                  <a:pt x="109464" y="3064872"/>
                  <a:pt x="113188" y="3030250"/>
                  <a:pt x="111158" y="2992081"/>
                </a:cubicBezTo>
                <a:cubicBezTo>
                  <a:pt x="109031" y="2944441"/>
                  <a:pt x="104226" y="2942439"/>
                  <a:pt x="105565" y="2902844"/>
                </a:cubicBezTo>
                <a:cubicBezTo>
                  <a:pt x="107874" y="2897323"/>
                  <a:pt x="101362" y="2801618"/>
                  <a:pt x="105102" y="2797375"/>
                </a:cubicBezTo>
                <a:cubicBezTo>
                  <a:pt x="86174" y="2744941"/>
                  <a:pt x="109804" y="2750735"/>
                  <a:pt x="107241" y="2691357"/>
                </a:cubicBezTo>
                <a:cubicBezTo>
                  <a:pt x="107811" y="2665349"/>
                  <a:pt x="115946" y="2561129"/>
                  <a:pt x="145888" y="2542201"/>
                </a:cubicBezTo>
                <a:cubicBezTo>
                  <a:pt x="170455" y="2427400"/>
                  <a:pt x="123634" y="2367849"/>
                  <a:pt x="136292" y="2250554"/>
                </a:cubicBezTo>
                <a:cubicBezTo>
                  <a:pt x="110877" y="2215639"/>
                  <a:pt x="134601" y="2180816"/>
                  <a:pt x="130310" y="2141581"/>
                </a:cubicBezTo>
                <a:cubicBezTo>
                  <a:pt x="154051" y="2149219"/>
                  <a:pt x="117587" y="2094975"/>
                  <a:pt x="144587" y="2089095"/>
                </a:cubicBezTo>
                <a:cubicBezTo>
                  <a:pt x="142952" y="2082142"/>
                  <a:pt x="140513" y="2075590"/>
                  <a:pt x="137867" y="2069059"/>
                </a:cubicBezTo>
                <a:lnTo>
                  <a:pt x="136492" y="2065634"/>
                </a:lnTo>
                <a:cubicBezTo>
                  <a:pt x="136216" y="2060851"/>
                  <a:pt x="135939" y="2056067"/>
                  <a:pt x="135663" y="2051284"/>
                </a:cubicBezTo>
                <a:lnTo>
                  <a:pt x="124268" y="1960184"/>
                </a:lnTo>
                <a:cubicBezTo>
                  <a:pt x="138968" y="1926370"/>
                  <a:pt x="111716" y="1914873"/>
                  <a:pt x="131257" y="1873060"/>
                </a:cubicBezTo>
                <a:cubicBezTo>
                  <a:pt x="136329" y="1857442"/>
                  <a:pt x="139083" y="1807624"/>
                  <a:pt x="131724" y="1797311"/>
                </a:cubicBezTo>
                <a:cubicBezTo>
                  <a:pt x="130673" y="1786740"/>
                  <a:pt x="134293" y="1774954"/>
                  <a:pt x="126063" y="1769201"/>
                </a:cubicBezTo>
                <a:cubicBezTo>
                  <a:pt x="116300" y="1760126"/>
                  <a:pt x="134551" y="1725705"/>
                  <a:pt x="122085" y="1729500"/>
                </a:cubicBezTo>
                <a:cubicBezTo>
                  <a:pt x="134648" y="1705012"/>
                  <a:pt x="114449" y="1682158"/>
                  <a:pt x="110543" y="1659949"/>
                </a:cubicBezTo>
                <a:cubicBezTo>
                  <a:pt x="122664" y="1640913"/>
                  <a:pt x="102513" y="1613087"/>
                  <a:pt x="102892" y="1565607"/>
                </a:cubicBezTo>
                <a:cubicBezTo>
                  <a:pt x="116835" y="1544742"/>
                  <a:pt x="102976" y="1533616"/>
                  <a:pt x="122245" y="1494057"/>
                </a:cubicBezTo>
                <a:cubicBezTo>
                  <a:pt x="120629" y="1492563"/>
                  <a:pt x="119160" y="1490668"/>
                  <a:pt x="117883" y="1488429"/>
                </a:cubicBezTo>
                <a:cubicBezTo>
                  <a:pt x="110465" y="1475431"/>
                  <a:pt x="111002" y="1453942"/>
                  <a:pt x="119083" y="1440433"/>
                </a:cubicBezTo>
                <a:cubicBezTo>
                  <a:pt x="145274" y="1377630"/>
                  <a:pt x="146438" y="1321884"/>
                  <a:pt x="153340" y="1269148"/>
                </a:cubicBezTo>
                <a:cubicBezTo>
                  <a:pt x="158467" y="1209690"/>
                  <a:pt x="129360" y="1251077"/>
                  <a:pt x="154855" y="1175439"/>
                </a:cubicBezTo>
                <a:cubicBezTo>
                  <a:pt x="145538" y="1168218"/>
                  <a:pt x="145408" y="1158868"/>
                  <a:pt x="150548" y="1142685"/>
                </a:cubicBezTo>
                <a:cubicBezTo>
                  <a:pt x="152321" y="1113850"/>
                  <a:pt x="128121" y="1118007"/>
                  <a:pt x="143630" y="1087778"/>
                </a:cubicBezTo>
                <a:cubicBezTo>
                  <a:pt x="139451" y="1064261"/>
                  <a:pt x="125971" y="1018012"/>
                  <a:pt x="125476" y="1001580"/>
                </a:cubicBezTo>
                <a:cubicBezTo>
                  <a:pt x="123958" y="976962"/>
                  <a:pt x="134851" y="962709"/>
                  <a:pt x="134526" y="940069"/>
                </a:cubicBezTo>
                <a:cubicBezTo>
                  <a:pt x="142751" y="909988"/>
                  <a:pt x="129284" y="905409"/>
                  <a:pt x="123523" y="865739"/>
                </a:cubicBezTo>
                <a:cubicBezTo>
                  <a:pt x="131549" y="848234"/>
                  <a:pt x="128173" y="835030"/>
                  <a:pt x="121164" y="822450"/>
                </a:cubicBezTo>
                <a:cubicBezTo>
                  <a:pt x="124077" y="783082"/>
                  <a:pt x="113811" y="748321"/>
                  <a:pt x="110389" y="704665"/>
                </a:cubicBezTo>
                <a:cubicBezTo>
                  <a:pt x="120144" y="656264"/>
                  <a:pt x="99869" y="633697"/>
                  <a:pt x="96299" y="587032"/>
                </a:cubicBezTo>
                <a:cubicBezTo>
                  <a:pt x="87861" y="539988"/>
                  <a:pt x="66571" y="452493"/>
                  <a:pt x="59759" y="422399"/>
                </a:cubicBezTo>
                <a:cubicBezTo>
                  <a:pt x="62865" y="416491"/>
                  <a:pt x="59682" y="404768"/>
                  <a:pt x="55429" y="406467"/>
                </a:cubicBezTo>
                <a:cubicBezTo>
                  <a:pt x="56742" y="400038"/>
                  <a:pt x="64884" y="384166"/>
                  <a:pt x="58062" y="383409"/>
                </a:cubicBezTo>
                <a:cubicBezTo>
                  <a:pt x="57210" y="351894"/>
                  <a:pt x="61145" y="320031"/>
                  <a:pt x="69487" y="290892"/>
                </a:cubicBezTo>
                <a:cubicBezTo>
                  <a:pt x="57686" y="231306"/>
                  <a:pt x="89539" y="260845"/>
                  <a:pt x="86198" y="217175"/>
                </a:cubicBezTo>
                <a:cubicBezTo>
                  <a:pt x="72715" y="183379"/>
                  <a:pt x="83646" y="168958"/>
                  <a:pt x="74643" y="129155"/>
                </a:cubicBezTo>
                <a:cubicBezTo>
                  <a:pt x="96697" y="112411"/>
                  <a:pt x="72236" y="90977"/>
                  <a:pt x="78417" y="74202"/>
                </a:cubicBezTo>
                <a:cubicBezTo>
                  <a:pt x="59029" y="57686"/>
                  <a:pt x="81827" y="29115"/>
                  <a:pt x="94183" y="4683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979085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DF9C47-AD90-39C0-01FF-CFFD16ED6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Relevant aktør: Cæsar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235CBEB7-ACE9-3889-8A57-5432EA2087A5}"/>
              </a:ext>
            </a:extLst>
          </p:cNvPr>
          <p:cNvSpPr txBox="1"/>
          <p:nvPr/>
        </p:nvSpPr>
        <p:spPr>
          <a:xfrm>
            <a:off x="566603" y="1687286"/>
            <a:ext cx="5962785" cy="448967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1300" dirty="0"/>
              <a:t>59 </a:t>
            </a:r>
            <a:r>
              <a:rPr lang="da-DK" sz="1300" dirty="0" err="1"/>
              <a:t>fvt</a:t>
            </a:r>
            <a:r>
              <a:rPr lang="da-DK" sz="1300" dirty="0"/>
              <a:t>: konsul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da-DK" sz="13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1300" dirty="0"/>
              <a:t>Cæsar allierer sig med </a:t>
            </a:r>
            <a:r>
              <a:rPr lang="da-DK" sz="1300" dirty="0" err="1"/>
              <a:t>Crassus</a:t>
            </a:r>
            <a:r>
              <a:rPr lang="da-DK" sz="1300" dirty="0"/>
              <a:t> og </a:t>
            </a:r>
            <a:r>
              <a:rPr lang="da-DK" sz="1300" dirty="0" err="1"/>
              <a:t>Pompejus</a:t>
            </a:r>
            <a:r>
              <a:rPr lang="da-DK" sz="1300" dirty="0"/>
              <a:t> </a:t>
            </a:r>
            <a:r>
              <a:rPr lang="da-DK" sz="1300" dirty="0">
                <a:sym typeface="Wingdings" pitchFamily="2" charset="2"/>
              </a:rPr>
              <a:t>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1300" dirty="0" err="1">
                <a:sym typeface="Wingdings" pitchFamily="2" charset="2"/>
              </a:rPr>
              <a:t>Pompejus</a:t>
            </a:r>
            <a:r>
              <a:rPr lang="da-DK" sz="1300" dirty="0">
                <a:sym typeface="Wingdings" pitchFamily="2" charset="2"/>
              </a:rPr>
              <a:t>´ soldater får jord og løn og han selv får Spanien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1300" dirty="0">
                <a:sym typeface="Wingdings" pitchFamily="2" charset="2"/>
              </a:rPr>
              <a:t>Cæsar får Gallien og gifter sin datter væk til </a:t>
            </a:r>
            <a:r>
              <a:rPr lang="da-DK" sz="1300" dirty="0" err="1">
                <a:sym typeface="Wingdings" pitchFamily="2" charset="2"/>
              </a:rPr>
              <a:t>Pompejus</a:t>
            </a:r>
            <a:endParaRPr lang="da-DK" sz="1300" dirty="0">
              <a:sym typeface="Wingdings" pitchFamily="2" charset="2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1300" dirty="0" err="1">
                <a:sym typeface="Wingdings" pitchFamily="2" charset="2"/>
              </a:rPr>
              <a:t>Crassus</a:t>
            </a:r>
            <a:r>
              <a:rPr lang="da-DK" sz="1300" dirty="0">
                <a:sym typeface="Wingdings" pitchFamily="2" charset="2"/>
              </a:rPr>
              <a:t> får Syrien</a:t>
            </a:r>
          </a:p>
          <a:p>
            <a:pPr marL="57150">
              <a:lnSpc>
                <a:spcPct val="90000"/>
              </a:lnSpc>
              <a:spcAft>
                <a:spcPts val="600"/>
              </a:spcAft>
            </a:pPr>
            <a:r>
              <a:rPr lang="da-DK" sz="1300" dirty="0">
                <a:sym typeface="Wingdings" pitchFamily="2" charset="2"/>
              </a:rPr>
              <a:t>Udvikling: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1300" dirty="0" err="1">
                <a:sym typeface="Wingdings" pitchFamily="2" charset="2"/>
              </a:rPr>
              <a:t>Crassus</a:t>
            </a:r>
            <a:r>
              <a:rPr lang="da-DK" sz="1300" dirty="0">
                <a:sym typeface="Wingdings" pitchFamily="2" charset="2"/>
              </a:rPr>
              <a:t> bliver dræbt i et slag i 53 </a:t>
            </a:r>
            <a:r>
              <a:rPr lang="da-DK" sz="1300" dirty="0" err="1">
                <a:sym typeface="Wingdings" pitchFamily="2" charset="2"/>
              </a:rPr>
              <a:t>fvt</a:t>
            </a:r>
            <a:r>
              <a:rPr lang="da-DK" sz="1300" dirty="0">
                <a:sym typeface="Wingdings" pitchFamily="2" charset="2"/>
              </a:rPr>
              <a:t>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1300" dirty="0">
                <a:sym typeface="Wingdings" pitchFamily="2" charset="2"/>
              </a:rPr>
              <a:t>Cæsar erobrer hele Gallien (nuværende Frankrig). = galler-krigene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da-DK" sz="1300" dirty="0">
                <a:sym typeface="Wingdings" pitchFamily="2" charset="2"/>
              </a:rPr>
              <a:t> Cæsar bliver rigets mægtigste mand med en gigantisk hær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da-DK" sz="1300" dirty="0">
                <a:sym typeface="Wingdings" pitchFamily="2" charset="2"/>
              </a:rPr>
              <a:t> senatet føler sig truet og allierer sig med </a:t>
            </a:r>
            <a:r>
              <a:rPr lang="da-DK" sz="1300" dirty="0" err="1">
                <a:sym typeface="Wingdings" pitchFamily="2" charset="2"/>
              </a:rPr>
              <a:t>Pompejus</a:t>
            </a:r>
            <a:endParaRPr lang="da-DK" sz="1300" dirty="0">
              <a:sym typeface="Wingdings" pitchFamily="2" charset="2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1300" dirty="0">
                <a:sym typeface="Wingdings" pitchFamily="2" charset="2"/>
              </a:rPr>
              <a:t>49 </a:t>
            </a:r>
            <a:r>
              <a:rPr lang="da-DK" sz="1300" dirty="0" err="1">
                <a:sym typeface="Wingdings" pitchFamily="2" charset="2"/>
              </a:rPr>
              <a:t>fvt</a:t>
            </a:r>
            <a:r>
              <a:rPr lang="da-DK" sz="1300" dirty="0">
                <a:sym typeface="Wingdings" pitchFamily="2" charset="2"/>
              </a:rPr>
              <a:t>.: Cæsar står ved </a:t>
            </a:r>
            <a:r>
              <a:rPr lang="da-DK" sz="1300" dirty="0" err="1">
                <a:sym typeface="Wingdings" pitchFamily="2" charset="2"/>
              </a:rPr>
              <a:t>Rubocon</a:t>
            </a:r>
            <a:r>
              <a:rPr lang="da-DK" sz="1300" dirty="0">
                <a:sym typeface="Wingdings" pitchFamily="2" charset="2"/>
              </a:rPr>
              <a:t>-floden og vil hjem til Rom og siger ”Terningen er kastet” = krigserklæring  borgerkrig  </a:t>
            </a:r>
            <a:r>
              <a:rPr lang="da-DK" sz="1300" dirty="0" err="1">
                <a:sym typeface="Wingdings" pitchFamily="2" charset="2"/>
              </a:rPr>
              <a:t>Pompejus</a:t>
            </a:r>
            <a:r>
              <a:rPr lang="da-DK" sz="1300" dirty="0">
                <a:sym typeface="Wingdings" pitchFamily="2" charset="2"/>
              </a:rPr>
              <a:t> bliver dræbt 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da-DK" sz="1300" dirty="0">
              <a:sym typeface="Wingdings" pitchFamily="2" charset="2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1300" dirty="0">
                <a:sym typeface="Wingdings" pitchFamily="2" charset="2"/>
              </a:rPr>
              <a:t>Cæsar er nu den eneste stærke mand I Rom og lader sig vælge til diktator på livstid og drømmer om kongetitel (rex), hvilket er for meget for senatet, der får ham dræbt.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1300" dirty="0">
                <a:sym typeface="Wingdings" pitchFamily="2" charset="2"/>
              </a:rPr>
              <a:t>Han dræber I 44 </a:t>
            </a:r>
            <a:r>
              <a:rPr lang="da-DK" sz="1300" dirty="0" err="1">
                <a:sym typeface="Wingdings" pitchFamily="2" charset="2"/>
              </a:rPr>
              <a:t>fvt</a:t>
            </a:r>
            <a:r>
              <a:rPr lang="da-DK" sz="1300" dirty="0">
                <a:sym typeface="Wingdings" pitchFamily="2" charset="2"/>
              </a:rPr>
              <a:t>. af senatorerne Brutus og Cassius.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da-DK" sz="1300" dirty="0">
                <a:sym typeface="Wingdings" pitchFamily="2" charset="2"/>
              </a:rPr>
              <a:t> Republikken er færdig og nye stærke mænd star klar til at overtage </a:t>
            </a:r>
            <a:r>
              <a:rPr lang="da-DK" sz="1300" dirty="0" err="1">
                <a:sym typeface="Wingdings" pitchFamily="2" charset="2"/>
              </a:rPr>
              <a:t>dictator</a:t>
            </a:r>
            <a:r>
              <a:rPr lang="da-DK" sz="1300" dirty="0">
                <a:sym typeface="Wingdings" pitchFamily="2" charset="2"/>
              </a:rPr>
              <a:t>-titlen</a:t>
            </a:r>
            <a:endParaRPr lang="da-DK" sz="1300" dirty="0"/>
          </a:p>
        </p:txBody>
      </p:sp>
      <p:pic>
        <p:nvPicPr>
          <p:cNvPr id="1026" name="Picture 2" descr="Gajus Julius Cæsar - Romersk general og politiker - lex.dk">
            <a:extLst>
              <a:ext uri="{FF2B5EF4-FFF2-40B4-BE49-F238E27FC236}">
                <a16:creationId xmlns:a16="http://schemas.microsoft.com/office/drawing/2014/main" id="{31274798-A589-F402-CEB6-A1414FAC7D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28" b="25728"/>
          <a:stretch/>
        </p:blipFill>
        <p:spPr bwMode="auto"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06242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441</Words>
  <Application>Microsoft Macintosh PowerPoint</Application>
  <PresentationFormat>Widescreen</PresentationFormat>
  <Paragraphs>40</Paragraphs>
  <Slides>5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10" baseType="lpstr">
      <vt:lpstr>Aptos</vt:lpstr>
      <vt:lpstr>Aptos Display</vt:lpstr>
      <vt:lpstr>Arial</vt:lpstr>
      <vt:lpstr>Wingdings</vt:lpstr>
      <vt:lpstr>Office-tema</vt:lpstr>
      <vt:lpstr>Nu skal I læse kap. V – s. 38-43 og forklar indholdet af de kommende 4 slides…</vt:lpstr>
      <vt:lpstr>Relevant aktør: Marius</vt:lpstr>
      <vt:lpstr>Relevant aktør: Sulla</vt:lpstr>
      <vt:lpstr>Relevante aktører: Crassus og Pompejus</vt:lpstr>
      <vt:lpstr>Relevant aktør: Cæsar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 skal I læse kap. V – s. 38-43 og forklar indholdet af de kommende 4 slides…</dc:title>
  <dc:creator>Esben Lindgren Krogsgaard</dc:creator>
  <cp:lastModifiedBy>Esben Lindgren Krogsgaard</cp:lastModifiedBy>
  <cp:revision>1</cp:revision>
  <dcterms:created xsi:type="dcterms:W3CDTF">2024-01-30T18:12:38Z</dcterms:created>
  <dcterms:modified xsi:type="dcterms:W3CDTF">2024-01-30T18:19:24Z</dcterms:modified>
</cp:coreProperties>
</file>