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2"/>
    <p:restoredTop sz="94648"/>
  </p:normalViewPr>
  <p:slideViewPr>
    <p:cSldViewPr snapToGrid="0">
      <p:cViewPr varScale="1">
        <p:scale>
          <a:sx n="117" d="100"/>
          <a:sy n="117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Wednesday, August 21,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378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5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1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7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60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588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6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8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7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05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Wednesday, August 21,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5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Wednesday, August 21,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7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EE678E-0CE1-457F-124C-74930A233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1051551"/>
            <a:ext cx="3565524" cy="2384898"/>
          </a:xfrm>
        </p:spPr>
        <p:txBody>
          <a:bodyPr anchor="b">
            <a:normAutofit/>
          </a:bodyPr>
          <a:lstStyle/>
          <a:p>
            <a:r>
              <a:rPr lang="da-DK" sz="4800"/>
              <a:t>Perioden ca. 1982-2010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B9B1625-2EBD-430D-AC5A-C1F63861F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569008"/>
            <a:ext cx="3565525" cy="26902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600" dirty="0">
                <a:solidFill>
                  <a:schemeClr val="tx1">
                    <a:alpha val="6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 skal I kreere en tidslinje (omkring 10 punkter) med de centrale begivenheder og udviklingstrin fra 1982-2015. Fokus skal selvfølgelig rettes mod velfærdsstaten og hvordan disse punkter/begivenheder har påvirket denne.</a:t>
            </a:r>
          </a:p>
          <a:p>
            <a:pPr>
              <a:lnSpc>
                <a:spcPct val="90000"/>
              </a:lnSpc>
            </a:pPr>
            <a:r>
              <a:rPr lang="da-DK" sz="1600" dirty="0">
                <a:solidFill>
                  <a:schemeClr val="tx1">
                    <a:alpha val="6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må gerne tænke i årsagsforklaringer, når I skal vise den historiske udvikling – altså aktør- og strukturforklaringer.</a:t>
            </a:r>
          </a:p>
          <a:p>
            <a:pPr>
              <a:lnSpc>
                <a:spcPct val="90000"/>
              </a:lnSpc>
            </a:pPr>
            <a:endParaRPr lang="da-DK" sz="1600" dirty="0">
              <a:solidFill>
                <a:schemeClr val="tx1">
                  <a:alpha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da-DK" sz="1600" dirty="0">
              <a:solidFill>
                <a:schemeClr val="tx1">
                  <a:alpha val="60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92A8CB-0B0A-43A5-86F4-712B0C469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41850" y="444676"/>
            <a:ext cx="667802" cy="631474"/>
            <a:chOff x="10478914" y="1506691"/>
            <a:chExt cx="667802" cy="63147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63B2AC-3D19-416D-A37F-2DDA8A365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A474391-1271-45F9-A39C-8641371AB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D4F5026-A583-1DC7-62C7-0AE92F5BD0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31" r="16787"/>
          <a:stretch/>
        </p:blipFill>
        <p:spPr>
          <a:xfrm>
            <a:off x="4743450" y="10"/>
            <a:ext cx="7448551" cy="6857990"/>
          </a:xfrm>
          <a:custGeom>
            <a:avLst/>
            <a:gdLst/>
            <a:ahLst/>
            <a:cxnLst/>
            <a:rect l="l" t="t" r="r" b="b"/>
            <a:pathLst>
              <a:path w="7448551" h="6858000">
                <a:moveTo>
                  <a:pt x="0" y="0"/>
                </a:moveTo>
                <a:lnTo>
                  <a:pt x="7448551" y="0"/>
                </a:lnTo>
                <a:lnTo>
                  <a:pt x="74485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1AC6C06-99FE-4BA1-BC82-8406A424C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AEC842D-C905-4DEA-B1C3-CA51995C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1219" y="5433223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80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11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BCDD52-76D8-7BB6-409D-9DF6CC45D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600"/>
              <a:t>I skal lave oversigten i Padlet – tidslinje med sektioner. Læg mærke til at I selv skal skrive årstal på</a:t>
            </a:r>
          </a:p>
        </p:txBody>
      </p:sp>
      <p:grpSp>
        <p:nvGrpSpPr>
          <p:cNvPr id="37" name="Group 13">
            <a:extLst>
              <a:ext uri="{FF2B5EF4-FFF2-40B4-BE49-F238E27FC236}">
                <a16:creationId xmlns:a16="http://schemas.microsoft.com/office/drawing/2014/main" id="{9F2D4ED5-DC78-4C88-97AA-483206C53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70793" y="0"/>
            <a:ext cx="1468514" cy="1521012"/>
            <a:chOff x="5236793" y="2432482"/>
            <a:chExt cx="1468514" cy="1521012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DE0B65A-4839-40B2-BA92-1464FEADB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463135" y="2432482"/>
              <a:ext cx="1242172" cy="729202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42A0A68-39DD-4DA7-BAD5-63B9C139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36793" y="2566400"/>
              <a:ext cx="611884" cy="1076550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21A69E50-7E10-45C3-B4F2-19DBA7748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765469" y="2876944"/>
              <a:ext cx="630288" cy="1076550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40000"/>
                    <a:lumOff val="60000"/>
                    <a:alpha val="6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508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D166A8AB-8924-421C-BCED-B54DBC405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7897" y="5497189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E49A73-70F3-F7B0-54B9-7293830D8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3565525" cy="3415519"/>
          </a:xfrm>
        </p:spPr>
        <p:txBody>
          <a:bodyPr anchor="t">
            <a:normAutofit/>
          </a:bodyPr>
          <a:lstStyle/>
          <a:p>
            <a:endParaRPr lang="en-US" sz="1600"/>
          </a:p>
        </p:txBody>
      </p:sp>
      <p:pic>
        <p:nvPicPr>
          <p:cNvPr id="5" name="Pladsholder til indhold 4" descr="Et billede, der indeholder Website&#10;&#10;Automatisk genereret beskrivelse">
            <a:extLst>
              <a:ext uri="{FF2B5EF4-FFF2-40B4-BE49-F238E27FC236}">
                <a16:creationId xmlns:a16="http://schemas.microsoft.com/office/drawing/2014/main" id="{10D06CEA-A9C7-6F7D-0F3F-C0FB95F4D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900" y="1532362"/>
            <a:ext cx="7090237" cy="3793276"/>
          </a:xfrm>
          <a:custGeom>
            <a:avLst/>
            <a:gdLst/>
            <a:ahLst/>
            <a:cxnLst/>
            <a:rect l="l" t="t" r="r" b="b"/>
            <a:pathLst>
              <a:path w="7090237" h="5759451">
                <a:moveTo>
                  <a:pt x="0" y="0"/>
                </a:moveTo>
                <a:lnTo>
                  <a:pt x="7090237" y="0"/>
                </a:lnTo>
                <a:lnTo>
                  <a:pt x="7090237" y="5759451"/>
                </a:lnTo>
                <a:lnTo>
                  <a:pt x="0" y="57594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6058008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DarkSeedLeftStep">
      <a:dk1>
        <a:srgbClr val="000000"/>
      </a:dk1>
      <a:lt1>
        <a:srgbClr val="FFFFFF"/>
      </a:lt1>
      <a:dk2>
        <a:srgbClr val="1B2430"/>
      </a:dk2>
      <a:lt2>
        <a:srgbClr val="F0F3F1"/>
      </a:lt2>
      <a:accent1>
        <a:srgbClr val="D739B7"/>
      </a:accent1>
      <a:accent2>
        <a:srgbClr val="A327C5"/>
      </a:accent2>
      <a:accent3>
        <a:srgbClr val="7339D7"/>
      </a:accent3>
      <a:accent4>
        <a:srgbClr val="373EC9"/>
      </a:accent4>
      <a:accent5>
        <a:srgbClr val="3983D7"/>
      </a:accent5>
      <a:accent6>
        <a:srgbClr val="27B2C5"/>
      </a:accent6>
      <a:hlink>
        <a:srgbClr val="3F65BF"/>
      </a:hlink>
      <a:folHlink>
        <a:srgbClr val="7F7F7F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81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Sitka Heading</vt:lpstr>
      <vt:lpstr>Source Sans Pro</vt:lpstr>
      <vt:lpstr>3DFloatVTI</vt:lpstr>
      <vt:lpstr>Perioden ca. 1982-2010</vt:lpstr>
      <vt:lpstr>I skal lave oversigten i Padlet – tidslinje med sektioner. Læg mærke til at I selv skal skrive årstal på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Perioden ca. 1982-2010</dc:title>
  <dc:creator>Esben Lindgren Krogsgaard</dc:creator>
  <cp:lastModifiedBy>Esben Lindgren Krogsgaard EK</cp:lastModifiedBy>
  <cp:revision>3</cp:revision>
  <dcterms:created xsi:type="dcterms:W3CDTF">2023-04-20T06:43:13Z</dcterms:created>
  <dcterms:modified xsi:type="dcterms:W3CDTF">2024-08-21T08:15:57Z</dcterms:modified>
</cp:coreProperties>
</file>