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9"/>
    <p:restoredTop sz="94648"/>
  </p:normalViewPr>
  <p:slideViewPr>
    <p:cSldViewPr snapToGrid="0" snapToObjects="1">
      <p:cViewPr varScale="1">
        <p:scale>
          <a:sx n="112" d="100"/>
          <a:sy n="112" d="100"/>
        </p:scale>
        <p:origin x="208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982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353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26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798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9997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8748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54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6019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2029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323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238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9730E-64F6-5A4E-AE42-4D3D04FEEE86}" type="datetimeFigureOut">
              <a:rPr lang="da-DK" smtClean="0"/>
              <a:t>23.02.2023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5C7B0-D905-A740-A50A-DF96901870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587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en.smk.dk/artwork/3d/KAS11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Spydbæreren (</a:t>
            </a:r>
            <a:r>
              <a:rPr lang="da-DK" dirty="0" err="1"/>
              <a:t>Doryphoros</a:t>
            </a:r>
            <a:r>
              <a:rPr lang="da-DK" dirty="0"/>
              <a:t>)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564951"/>
            <a:ext cx="3008313" cy="4561212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da-DK" dirty="0"/>
              <a:t>Romersk marmorkopi efter græsk bronzeoriginal. ca. 440</a:t>
            </a:r>
          </a:p>
          <a:p>
            <a:pPr marL="285750" indent="-285750">
              <a:buFontTx/>
              <a:buChar char="-"/>
            </a:pPr>
            <a:r>
              <a:rPr lang="da-DK" dirty="0"/>
              <a:t>Lavet af </a:t>
            </a:r>
            <a:r>
              <a:rPr lang="da-DK" dirty="0" err="1"/>
              <a:t>Polykleitos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Højde: 212 cm</a:t>
            </a:r>
          </a:p>
          <a:p>
            <a:pPr marL="285750" indent="-285750">
              <a:buFontTx/>
              <a:buChar char="-"/>
            </a:pPr>
            <a:r>
              <a:rPr lang="da-DK" dirty="0"/>
              <a:t>Det arkæologiske museum i Napoli, Italien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r>
              <a:rPr lang="da-DK" dirty="0">
                <a:hlinkClick r:id="rId2"/>
              </a:rPr>
              <a:t>Link til 3d-model</a:t>
            </a: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602" y="0"/>
            <a:ext cx="3689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99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maxresdefault.jpg">
            <a:extLst>
              <a:ext uri="{FF2B5EF4-FFF2-40B4-BE49-F238E27FC236}">
                <a16:creationId xmlns:a16="http://schemas.microsoft.com/office/drawing/2014/main" id="{FE0EB466-D9F5-EA16-2BB4-771AF61993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0" t="-778" r="39125" b="41177"/>
          <a:stretch/>
        </p:blipFill>
        <p:spPr>
          <a:xfrm>
            <a:off x="3388296" y="2037737"/>
            <a:ext cx="2571750" cy="3242922"/>
          </a:xfrm>
          <a:prstGeom prst="rect">
            <a:avLst/>
          </a:prstGeom>
        </p:spPr>
      </p:pic>
      <p:pic>
        <p:nvPicPr>
          <p:cNvPr id="1026" name="Picture 2" descr="Doryphoros: Greek Art Imitating Ideal Form | Ancient Origins">
            <a:extLst>
              <a:ext uri="{FF2B5EF4-FFF2-40B4-BE49-F238E27FC236}">
                <a16:creationId xmlns:a16="http://schemas.microsoft.com/office/drawing/2014/main" id="{B1466841-5BD0-B699-FC5D-5CAEF9C7A3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0" r="23875" b="18334"/>
          <a:stretch/>
        </p:blipFill>
        <p:spPr bwMode="auto">
          <a:xfrm>
            <a:off x="6229350" y="2037736"/>
            <a:ext cx="2770194" cy="32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B4550A4-154A-0E70-514B-FE53CE34A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67" r="8366" b="73833"/>
          <a:stretch/>
        </p:blipFill>
        <p:spPr bwMode="auto">
          <a:xfrm>
            <a:off x="134652" y="2037736"/>
            <a:ext cx="3118992" cy="32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92AF3D67-17D0-AC9C-007B-6C5058513917}"/>
              </a:ext>
            </a:extLst>
          </p:cNvPr>
          <p:cNvSpPr txBox="1"/>
          <p:nvPr/>
        </p:nvSpPr>
        <p:spPr>
          <a:xfrm>
            <a:off x="134652" y="377190"/>
            <a:ext cx="8864892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a-DK" sz="2800" b="1" dirty="0"/>
              <a:t>Sammenlign ansigtsudtrykkene hos disse tre skulpturer? Kan du se en udvikling?</a:t>
            </a:r>
          </a:p>
        </p:txBody>
      </p:sp>
    </p:spTree>
    <p:extLst>
      <p:ext uri="{BB962C8B-B14F-4D97-AF65-F5344CB8AC3E}">
        <p14:creationId xmlns:p14="http://schemas.microsoft.com/office/powerpoint/2010/main" val="2452465625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43</Words>
  <Application>Microsoft Macintosh PowerPoint</Application>
  <PresentationFormat>Skærmshow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5" baseType="lpstr">
      <vt:lpstr>Arial</vt:lpstr>
      <vt:lpstr>Calibri</vt:lpstr>
      <vt:lpstr>Kontortema</vt:lpstr>
      <vt:lpstr>Spydbæreren (Doryphoros)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Spydbæreren (Doryphoros)</dc:title>
  <dc:creator>sg-lærer</dc:creator>
  <cp:lastModifiedBy>Esben Harboe Odgaard</cp:lastModifiedBy>
  <cp:revision>3</cp:revision>
  <dcterms:created xsi:type="dcterms:W3CDTF">2019-01-24T08:31:18Z</dcterms:created>
  <dcterms:modified xsi:type="dcterms:W3CDTF">2023-02-23T08:51:49Z</dcterms:modified>
</cp:coreProperties>
</file>