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1" r:id="rId5"/>
    <p:sldId id="263" r:id="rId6"/>
    <p:sldId id="265" r:id="rId7"/>
    <p:sldId id="267" r:id="rId8"/>
    <p:sldId id="268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48"/>
  </p:normalViewPr>
  <p:slideViewPr>
    <p:cSldViewPr snapToGrid="0">
      <p:cViewPr varScale="1">
        <p:scale>
          <a:sx n="58" d="100"/>
          <a:sy n="58" d="100"/>
        </p:scale>
        <p:origin x="26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1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13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13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23" name="Forfatter og dato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2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13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Titel på lysbillede</a:t>
            </a:r>
          </a:p>
        </p:txBody>
      </p:sp>
      <p:sp>
        <p:nvSpPr>
          <p:cNvPr id="3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på lysbilled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43" name="Undertitel på lysbilled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44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61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14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6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på afsnit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Titel på afsnit</a:t>
            </a:r>
          </a:p>
        </p:txBody>
      </p:sp>
      <p:sp>
        <p:nvSpPr>
          <p:cNvPr id="7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80" name="Undertitel på lysbilled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8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på dagsorden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Titel på dagsorden</a:t>
            </a:r>
          </a:p>
        </p:txBody>
      </p:sp>
      <p:sp>
        <p:nvSpPr>
          <p:cNvPr id="89" name="Undertitel på dagsorde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dagsorden</a:t>
            </a:r>
          </a:p>
        </p:txBody>
      </p:sp>
      <p:sp>
        <p:nvSpPr>
          <p:cNvPr id="90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Emner på dagsorden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Udmelding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100 %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 om fakta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 om fakta</a:t>
            </a:r>
          </a:p>
        </p:txBody>
      </p:sp>
      <p:sp>
        <p:nvSpPr>
          <p:cNvPr id="10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lskrivels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Tilskrivelse</a:t>
            </a:r>
          </a:p>
        </p:txBody>
      </p:sp>
      <p:sp>
        <p:nvSpPr>
          <p:cNvPr id="116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“Vigtigt citat”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lede"/>
          <p:cNvSpPr>
            <a:spLocks noGrp="1"/>
          </p:cNvSpPr>
          <p:nvPr>
            <p:ph type="pic" sz="quarter" idx="13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illede"/>
          <p:cNvSpPr>
            <a:spLocks noGrp="1"/>
          </p:cNvSpPr>
          <p:nvPr>
            <p:ph type="pic" sz="half" idx="14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illede"/>
          <p:cNvSpPr>
            <a:spLocks noGrp="1"/>
          </p:cNvSpPr>
          <p:nvPr>
            <p:ph type="pic" idx="15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lede"/>
          <p:cNvSpPr>
            <a:spLocks noGrp="1"/>
          </p:cNvSpPr>
          <p:nvPr>
            <p:ph type="pic" idx="13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 på lysbillede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toisk filosofi og dens kernebegreb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Stoisk filosofi og dens kernebegreber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treg"/>
          <p:cNvSpPr/>
          <p:nvPr/>
        </p:nvSpPr>
        <p:spPr>
          <a:xfrm flipV="1">
            <a:off x="5066117" y="2788227"/>
            <a:ext cx="1" cy="8139547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4" name="Streg"/>
          <p:cNvSpPr/>
          <p:nvPr/>
        </p:nvSpPr>
        <p:spPr>
          <a:xfrm>
            <a:off x="5045036" y="10951821"/>
            <a:ext cx="14708868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5" name="Streg"/>
          <p:cNvSpPr/>
          <p:nvPr/>
        </p:nvSpPr>
        <p:spPr>
          <a:xfrm>
            <a:off x="5090797" y="8702327"/>
            <a:ext cx="221936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6" name="Streg"/>
          <p:cNvSpPr/>
          <p:nvPr/>
        </p:nvSpPr>
        <p:spPr>
          <a:xfrm>
            <a:off x="8993862" y="6509392"/>
            <a:ext cx="2409942" cy="366143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7" name="Streg"/>
          <p:cNvSpPr/>
          <p:nvPr/>
        </p:nvSpPr>
        <p:spPr>
          <a:xfrm flipV="1">
            <a:off x="7245169" y="6523146"/>
            <a:ext cx="1735496" cy="217918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8" name="Streg"/>
          <p:cNvSpPr/>
          <p:nvPr/>
        </p:nvSpPr>
        <p:spPr>
          <a:xfrm>
            <a:off x="11324252" y="10162057"/>
            <a:ext cx="173549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9" name="Streg"/>
          <p:cNvSpPr/>
          <p:nvPr/>
        </p:nvSpPr>
        <p:spPr>
          <a:xfrm flipV="1">
            <a:off x="13087507" y="5739680"/>
            <a:ext cx="2196519" cy="442237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0" name="Streg"/>
          <p:cNvSpPr/>
          <p:nvPr/>
        </p:nvSpPr>
        <p:spPr>
          <a:xfrm flipH="1" flipV="1">
            <a:off x="15263016" y="5736080"/>
            <a:ext cx="221936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1" name="Streg"/>
          <p:cNvSpPr/>
          <p:nvPr/>
        </p:nvSpPr>
        <p:spPr>
          <a:xfrm flipH="1" flipV="1">
            <a:off x="17463150" y="5736080"/>
            <a:ext cx="2203305" cy="182835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2" name="Mand, der går"/>
          <p:cNvSpPr/>
          <p:nvPr/>
        </p:nvSpPr>
        <p:spPr>
          <a:xfrm>
            <a:off x="8703741" y="5354564"/>
            <a:ext cx="538932" cy="119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0" h="21577" extrusionOk="0">
                <a:moveTo>
                  <a:pt x="9311" y="0"/>
                </a:moveTo>
                <a:cubicBezTo>
                  <a:pt x="9114" y="1"/>
                  <a:pt x="8985" y="9"/>
                  <a:pt x="8973" y="10"/>
                </a:cubicBezTo>
                <a:cubicBezTo>
                  <a:pt x="7445" y="183"/>
                  <a:pt x="6460" y="741"/>
                  <a:pt x="6483" y="1401"/>
                </a:cubicBezTo>
                <a:cubicBezTo>
                  <a:pt x="6495" y="1769"/>
                  <a:pt x="6599" y="1889"/>
                  <a:pt x="6858" y="2154"/>
                </a:cubicBezTo>
                <a:cubicBezTo>
                  <a:pt x="7022" y="2322"/>
                  <a:pt x="7458" y="2603"/>
                  <a:pt x="7493" y="2652"/>
                </a:cubicBezTo>
                <a:cubicBezTo>
                  <a:pt x="7599" y="2798"/>
                  <a:pt x="7669" y="2821"/>
                  <a:pt x="7445" y="2983"/>
                </a:cubicBezTo>
                <a:cubicBezTo>
                  <a:pt x="7422" y="2999"/>
                  <a:pt x="7001" y="3037"/>
                  <a:pt x="7001" y="3048"/>
                </a:cubicBezTo>
                <a:lnTo>
                  <a:pt x="6766" y="3232"/>
                </a:lnTo>
                <a:cubicBezTo>
                  <a:pt x="4463" y="3887"/>
                  <a:pt x="4709" y="3850"/>
                  <a:pt x="4016" y="4797"/>
                </a:cubicBezTo>
                <a:cubicBezTo>
                  <a:pt x="3745" y="5171"/>
                  <a:pt x="2912" y="6761"/>
                  <a:pt x="2653" y="6821"/>
                </a:cubicBezTo>
                <a:cubicBezTo>
                  <a:pt x="2418" y="6870"/>
                  <a:pt x="2371" y="6957"/>
                  <a:pt x="2359" y="7033"/>
                </a:cubicBezTo>
                <a:cubicBezTo>
                  <a:pt x="2324" y="7303"/>
                  <a:pt x="2193" y="7440"/>
                  <a:pt x="2264" y="7640"/>
                </a:cubicBezTo>
                <a:cubicBezTo>
                  <a:pt x="2287" y="7721"/>
                  <a:pt x="2334" y="7759"/>
                  <a:pt x="2451" y="7780"/>
                </a:cubicBezTo>
                <a:cubicBezTo>
                  <a:pt x="2204" y="8885"/>
                  <a:pt x="2428" y="9838"/>
                  <a:pt x="2323" y="10407"/>
                </a:cubicBezTo>
                <a:cubicBezTo>
                  <a:pt x="2311" y="10472"/>
                  <a:pt x="2254" y="10537"/>
                  <a:pt x="2172" y="10591"/>
                </a:cubicBezTo>
                <a:cubicBezTo>
                  <a:pt x="1761" y="10840"/>
                  <a:pt x="1618" y="11051"/>
                  <a:pt x="1559" y="11484"/>
                </a:cubicBezTo>
                <a:cubicBezTo>
                  <a:pt x="1524" y="11734"/>
                  <a:pt x="1853" y="11734"/>
                  <a:pt x="1794" y="11864"/>
                </a:cubicBezTo>
                <a:cubicBezTo>
                  <a:pt x="1735" y="11993"/>
                  <a:pt x="1875" y="12063"/>
                  <a:pt x="1981" y="12144"/>
                </a:cubicBezTo>
                <a:cubicBezTo>
                  <a:pt x="2016" y="12177"/>
                  <a:pt x="2066" y="12188"/>
                  <a:pt x="2113" y="12193"/>
                </a:cubicBezTo>
                <a:cubicBezTo>
                  <a:pt x="2207" y="12204"/>
                  <a:pt x="2312" y="12225"/>
                  <a:pt x="2370" y="12258"/>
                </a:cubicBezTo>
                <a:cubicBezTo>
                  <a:pt x="2441" y="12296"/>
                  <a:pt x="2535" y="12333"/>
                  <a:pt x="2664" y="12344"/>
                </a:cubicBezTo>
                <a:cubicBezTo>
                  <a:pt x="2911" y="12371"/>
                  <a:pt x="3123" y="12019"/>
                  <a:pt x="3123" y="12019"/>
                </a:cubicBezTo>
                <a:cubicBezTo>
                  <a:pt x="3170" y="12165"/>
                  <a:pt x="3698" y="12215"/>
                  <a:pt x="3663" y="12090"/>
                </a:cubicBezTo>
                <a:cubicBezTo>
                  <a:pt x="3569" y="11830"/>
                  <a:pt x="3908" y="11684"/>
                  <a:pt x="4038" y="11224"/>
                </a:cubicBezTo>
                <a:cubicBezTo>
                  <a:pt x="4108" y="10980"/>
                  <a:pt x="3981" y="10764"/>
                  <a:pt x="3828" y="10596"/>
                </a:cubicBezTo>
                <a:cubicBezTo>
                  <a:pt x="3958" y="9990"/>
                  <a:pt x="4627" y="8326"/>
                  <a:pt x="4827" y="8012"/>
                </a:cubicBezTo>
                <a:cubicBezTo>
                  <a:pt x="4992" y="8001"/>
                  <a:pt x="4969" y="7915"/>
                  <a:pt x="5051" y="7764"/>
                </a:cubicBezTo>
                <a:cubicBezTo>
                  <a:pt x="5086" y="7693"/>
                  <a:pt x="5238" y="8680"/>
                  <a:pt x="5308" y="9671"/>
                </a:cubicBezTo>
                <a:cubicBezTo>
                  <a:pt x="5344" y="10147"/>
                  <a:pt x="4428" y="10775"/>
                  <a:pt x="5521" y="11652"/>
                </a:cubicBezTo>
                <a:cubicBezTo>
                  <a:pt x="5651" y="11755"/>
                  <a:pt x="5695" y="11868"/>
                  <a:pt x="5672" y="11982"/>
                </a:cubicBezTo>
                <a:cubicBezTo>
                  <a:pt x="5284" y="13693"/>
                  <a:pt x="5131" y="15063"/>
                  <a:pt x="4967" y="15551"/>
                </a:cubicBezTo>
                <a:cubicBezTo>
                  <a:pt x="4920" y="15686"/>
                  <a:pt x="4743" y="16071"/>
                  <a:pt x="4614" y="16195"/>
                </a:cubicBezTo>
                <a:cubicBezTo>
                  <a:pt x="4285" y="16417"/>
                  <a:pt x="3876" y="16752"/>
                  <a:pt x="3876" y="16757"/>
                </a:cubicBezTo>
                <a:cubicBezTo>
                  <a:pt x="2971" y="17504"/>
                  <a:pt x="2266" y="18382"/>
                  <a:pt x="1761" y="18972"/>
                </a:cubicBezTo>
                <a:lnTo>
                  <a:pt x="1148" y="19573"/>
                </a:lnTo>
                <a:cubicBezTo>
                  <a:pt x="1136" y="19584"/>
                  <a:pt x="1137" y="19596"/>
                  <a:pt x="1126" y="19607"/>
                </a:cubicBezTo>
                <a:cubicBezTo>
                  <a:pt x="1067" y="19655"/>
                  <a:pt x="1090" y="19692"/>
                  <a:pt x="1019" y="19789"/>
                </a:cubicBezTo>
                <a:cubicBezTo>
                  <a:pt x="949" y="19887"/>
                  <a:pt x="-369" y="20554"/>
                  <a:pt x="101" y="20744"/>
                </a:cubicBezTo>
                <a:cubicBezTo>
                  <a:pt x="1076" y="21134"/>
                  <a:pt x="1137" y="20993"/>
                  <a:pt x="1948" y="21285"/>
                </a:cubicBezTo>
                <a:cubicBezTo>
                  <a:pt x="2618" y="21529"/>
                  <a:pt x="3157" y="21523"/>
                  <a:pt x="3733" y="21544"/>
                </a:cubicBezTo>
                <a:lnTo>
                  <a:pt x="6201" y="21539"/>
                </a:lnTo>
                <a:cubicBezTo>
                  <a:pt x="6424" y="21539"/>
                  <a:pt x="6495" y="21458"/>
                  <a:pt x="6483" y="21355"/>
                </a:cubicBezTo>
                <a:cubicBezTo>
                  <a:pt x="6483" y="21257"/>
                  <a:pt x="6273" y="21138"/>
                  <a:pt x="6109" y="21106"/>
                </a:cubicBezTo>
                <a:cubicBezTo>
                  <a:pt x="5886" y="21068"/>
                  <a:pt x="5778" y="21068"/>
                  <a:pt x="5543" y="21057"/>
                </a:cubicBezTo>
                <a:cubicBezTo>
                  <a:pt x="5214" y="21046"/>
                  <a:pt x="4909" y="20970"/>
                  <a:pt x="4721" y="20845"/>
                </a:cubicBezTo>
                <a:cubicBezTo>
                  <a:pt x="4415" y="20656"/>
                  <a:pt x="3991" y="20375"/>
                  <a:pt x="3792" y="20240"/>
                </a:cubicBezTo>
                <a:cubicBezTo>
                  <a:pt x="4015" y="20245"/>
                  <a:pt x="4214" y="20239"/>
                  <a:pt x="4214" y="20223"/>
                </a:cubicBezTo>
                <a:cubicBezTo>
                  <a:pt x="4226" y="20174"/>
                  <a:pt x="4437" y="19968"/>
                  <a:pt x="5095" y="19329"/>
                </a:cubicBezTo>
                <a:cubicBezTo>
                  <a:pt x="5225" y="19199"/>
                  <a:pt x="5366" y="19076"/>
                  <a:pt x="5496" y="18962"/>
                </a:cubicBezTo>
                <a:cubicBezTo>
                  <a:pt x="6024" y="18556"/>
                  <a:pt x="6624" y="18084"/>
                  <a:pt x="6895" y="17835"/>
                </a:cubicBezTo>
                <a:cubicBezTo>
                  <a:pt x="7506" y="17288"/>
                  <a:pt x="8174" y="16817"/>
                  <a:pt x="8444" y="16346"/>
                </a:cubicBezTo>
                <a:cubicBezTo>
                  <a:pt x="8750" y="15810"/>
                  <a:pt x="9539" y="14532"/>
                  <a:pt x="9539" y="14532"/>
                </a:cubicBezTo>
                <a:cubicBezTo>
                  <a:pt x="9503" y="14581"/>
                  <a:pt x="10091" y="14960"/>
                  <a:pt x="10479" y="15317"/>
                </a:cubicBezTo>
                <a:cubicBezTo>
                  <a:pt x="10620" y="15442"/>
                  <a:pt x="10891" y="15945"/>
                  <a:pt x="10938" y="16080"/>
                </a:cubicBezTo>
                <a:cubicBezTo>
                  <a:pt x="11079" y="16432"/>
                  <a:pt x="11360" y="17137"/>
                  <a:pt x="11536" y="17375"/>
                </a:cubicBezTo>
                <a:cubicBezTo>
                  <a:pt x="11948" y="17949"/>
                  <a:pt x="12675" y="18865"/>
                  <a:pt x="13310" y="19531"/>
                </a:cubicBezTo>
                <a:lnTo>
                  <a:pt x="14052" y="20424"/>
                </a:lnTo>
                <a:cubicBezTo>
                  <a:pt x="14111" y="20489"/>
                  <a:pt x="14238" y="20532"/>
                  <a:pt x="14379" y="20532"/>
                </a:cubicBezTo>
                <a:cubicBezTo>
                  <a:pt x="14379" y="20868"/>
                  <a:pt x="14426" y="21598"/>
                  <a:pt x="14896" y="21576"/>
                </a:cubicBezTo>
                <a:cubicBezTo>
                  <a:pt x="16694" y="21495"/>
                  <a:pt x="15061" y="21469"/>
                  <a:pt x="17305" y="21485"/>
                </a:cubicBezTo>
                <a:cubicBezTo>
                  <a:pt x="18528" y="21490"/>
                  <a:pt x="19810" y="21236"/>
                  <a:pt x="20574" y="20911"/>
                </a:cubicBezTo>
                <a:cubicBezTo>
                  <a:pt x="20785" y="20819"/>
                  <a:pt x="20914" y="20764"/>
                  <a:pt x="21055" y="20678"/>
                </a:cubicBezTo>
                <a:cubicBezTo>
                  <a:pt x="21231" y="20548"/>
                  <a:pt x="20726" y="20369"/>
                  <a:pt x="20104" y="20439"/>
                </a:cubicBezTo>
                <a:cubicBezTo>
                  <a:pt x="19058" y="20558"/>
                  <a:pt x="18398" y="20472"/>
                  <a:pt x="18080" y="20407"/>
                </a:cubicBezTo>
                <a:cubicBezTo>
                  <a:pt x="17963" y="20380"/>
                  <a:pt x="17858" y="20342"/>
                  <a:pt x="17775" y="20299"/>
                </a:cubicBezTo>
                <a:cubicBezTo>
                  <a:pt x="17611" y="20207"/>
                  <a:pt x="17376" y="20110"/>
                  <a:pt x="17247" y="20050"/>
                </a:cubicBezTo>
                <a:cubicBezTo>
                  <a:pt x="17399" y="20023"/>
                  <a:pt x="17516" y="19996"/>
                  <a:pt x="17493" y="19974"/>
                </a:cubicBezTo>
                <a:cubicBezTo>
                  <a:pt x="17446" y="19931"/>
                  <a:pt x="17083" y="19477"/>
                  <a:pt x="16589" y="18822"/>
                </a:cubicBezTo>
                <a:cubicBezTo>
                  <a:pt x="16354" y="18480"/>
                  <a:pt x="16131" y="18155"/>
                  <a:pt x="16002" y="17960"/>
                </a:cubicBezTo>
                <a:cubicBezTo>
                  <a:pt x="15120" y="16634"/>
                  <a:pt x="14861" y="15788"/>
                  <a:pt x="14720" y="15133"/>
                </a:cubicBezTo>
                <a:cubicBezTo>
                  <a:pt x="14603" y="14575"/>
                  <a:pt x="14133" y="14358"/>
                  <a:pt x="13721" y="13617"/>
                </a:cubicBezTo>
                <a:lnTo>
                  <a:pt x="12076" y="11224"/>
                </a:lnTo>
                <a:cubicBezTo>
                  <a:pt x="11970" y="11013"/>
                  <a:pt x="12194" y="10904"/>
                  <a:pt x="12194" y="10693"/>
                </a:cubicBezTo>
                <a:cubicBezTo>
                  <a:pt x="12182" y="10211"/>
                  <a:pt x="12077" y="9323"/>
                  <a:pt x="12300" y="8852"/>
                </a:cubicBezTo>
                <a:cubicBezTo>
                  <a:pt x="13464" y="9268"/>
                  <a:pt x="15720" y="9556"/>
                  <a:pt x="15825" y="9632"/>
                </a:cubicBezTo>
                <a:cubicBezTo>
                  <a:pt x="16119" y="9827"/>
                  <a:pt x="16543" y="9973"/>
                  <a:pt x="17048" y="10055"/>
                </a:cubicBezTo>
                <a:cubicBezTo>
                  <a:pt x="17272" y="10087"/>
                  <a:pt x="17377" y="10158"/>
                  <a:pt x="17471" y="10212"/>
                </a:cubicBezTo>
                <a:lnTo>
                  <a:pt x="17647" y="10298"/>
                </a:lnTo>
                <a:cubicBezTo>
                  <a:pt x="17776" y="10331"/>
                  <a:pt x="18023" y="10346"/>
                  <a:pt x="18411" y="10205"/>
                </a:cubicBezTo>
                <a:lnTo>
                  <a:pt x="18716" y="10082"/>
                </a:lnTo>
                <a:cubicBezTo>
                  <a:pt x="18810" y="10038"/>
                  <a:pt x="18929" y="9935"/>
                  <a:pt x="18859" y="9875"/>
                </a:cubicBezTo>
                <a:lnTo>
                  <a:pt x="18940" y="9757"/>
                </a:lnTo>
                <a:cubicBezTo>
                  <a:pt x="19022" y="9703"/>
                  <a:pt x="19012" y="9626"/>
                  <a:pt x="18918" y="9577"/>
                </a:cubicBezTo>
                <a:cubicBezTo>
                  <a:pt x="18682" y="9448"/>
                  <a:pt x="18398" y="9340"/>
                  <a:pt x="18139" y="9242"/>
                </a:cubicBezTo>
                <a:cubicBezTo>
                  <a:pt x="18021" y="9199"/>
                  <a:pt x="17858" y="9171"/>
                  <a:pt x="17706" y="9176"/>
                </a:cubicBezTo>
                <a:lnTo>
                  <a:pt x="17401" y="9139"/>
                </a:lnTo>
                <a:cubicBezTo>
                  <a:pt x="17307" y="9128"/>
                  <a:pt x="17202" y="9123"/>
                  <a:pt x="17096" y="9117"/>
                </a:cubicBezTo>
                <a:cubicBezTo>
                  <a:pt x="16802" y="9112"/>
                  <a:pt x="16014" y="9031"/>
                  <a:pt x="14992" y="8381"/>
                </a:cubicBezTo>
                <a:cubicBezTo>
                  <a:pt x="14522" y="8083"/>
                  <a:pt x="13840" y="7818"/>
                  <a:pt x="13299" y="7596"/>
                </a:cubicBezTo>
                <a:cubicBezTo>
                  <a:pt x="13323" y="7536"/>
                  <a:pt x="13336" y="7439"/>
                  <a:pt x="13218" y="7352"/>
                </a:cubicBezTo>
                <a:cubicBezTo>
                  <a:pt x="13077" y="7244"/>
                  <a:pt x="12816" y="7211"/>
                  <a:pt x="12557" y="7060"/>
                </a:cubicBezTo>
                <a:cubicBezTo>
                  <a:pt x="12263" y="6253"/>
                  <a:pt x="12454" y="6193"/>
                  <a:pt x="12348" y="5711"/>
                </a:cubicBezTo>
                <a:cubicBezTo>
                  <a:pt x="12148" y="4774"/>
                  <a:pt x="11476" y="4428"/>
                  <a:pt x="11030" y="4059"/>
                </a:cubicBezTo>
                <a:cubicBezTo>
                  <a:pt x="11030" y="4059"/>
                  <a:pt x="11149" y="3973"/>
                  <a:pt x="11055" y="3924"/>
                </a:cubicBezTo>
                <a:cubicBezTo>
                  <a:pt x="10985" y="3892"/>
                  <a:pt x="10314" y="3648"/>
                  <a:pt x="10302" y="3648"/>
                </a:cubicBezTo>
                <a:cubicBezTo>
                  <a:pt x="10091" y="3589"/>
                  <a:pt x="10479" y="3437"/>
                  <a:pt x="10596" y="3318"/>
                </a:cubicBezTo>
                <a:cubicBezTo>
                  <a:pt x="10737" y="3183"/>
                  <a:pt x="10865" y="3150"/>
                  <a:pt x="11500" y="3166"/>
                </a:cubicBezTo>
                <a:cubicBezTo>
                  <a:pt x="11887" y="3171"/>
                  <a:pt x="12064" y="3096"/>
                  <a:pt x="12028" y="2939"/>
                </a:cubicBezTo>
                <a:cubicBezTo>
                  <a:pt x="11993" y="2733"/>
                  <a:pt x="12360" y="2765"/>
                  <a:pt x="12219" y="2597"/>
                </a:cubicBezTo>
                <a:cubicBezTo>
                  <a:pt x="12208" y="2581"/>
                  <a:pt x="12299" y="2534"/>
                  <a:pt x="12311" y="2523"/>
                </a:cubicBezTo>
                <a:cubicBezTo>
                  <a:pt x="12417" y="2458"/>
                  <a:pt x="12228" y="2382"/>
                  <a:pt x="12322" y="2262"/>
                </a:cubicBezTo>
                <a:cubicBezTo>
                  <a:pt x="12381" y="2192"/>
                  <a:pt x="12676" y="2187"/>
                  <a:pt x="12653" y="2041"/>
                </a:cubicBezTo>
                <a:cubicBezTo>
                  <a:pt x="12617" y="1851"/>
                  <a:pt x="11899" y="1787"/>
                  <a:pt x="12087" y="1548"/>
                </a:cubicBezTo>
                <a:cubicBezTo>
                  <a:pt x="12334" y="1245"/>
                  <a:pt x="11984" y="909"/>
                  <a:pt x="11984" y="909"/>
                </a:cubicBezTo>
                <a:cubicBezTo>
                  <a:pt x="12231" y="817"/>
                  <a:pt x="12193" y="763"/>
                  <a:pt x="11793" y="498"/>
                </a:cubicBezTo>
                <a:cubicBezTo>
                  <a:pt x="11124" y="55"/>
                  <a:pt x="9901" y="-2"/>
                  <a:pt x="9311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3" name="Mand, der går"/>
          <p:cNvSpPr/>
          <p:nvPr/>
        </p:nvSpPr>
        <p:spPr>
          <a:xfrm>
            <a:off x="11975807" y="8986147"/>
            <a:ext cx="538931" cy="119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0" h="21577" extrusionOk="0">
                <a:moveTo>
                  <a:pt x="9311" y="0"/>
                </a:moveTo>
                <a:cubicBezTo>
                  <a:pt x="9114" y="1"/>
                  <a:pt x="8985" y="9"/>
                  <a:pt x="8973" y="10"/>
                </a:cubicBezTo>
                <a:cubicBezTo>
                  <a:pt x="7445" y="183"/>
                  <a:pt x="6460" y="741"/>
                  <a:pt x="6483" y="1401"/>
                </a:cubicBezTo>
                <a:cubicBezTo>
                  <a:pt x="6495" y="1769"/>
                  <a:pt x="6599" y="1889"/>
                  <a:pt x="6858" y="2154"/>
                </a:cubicBezTo>
                <a:cubicBezTo>
                  <a:pt x="7022" y="2322"/>
                  <a:pt x="7458" y="2603"/>
                  <a:pt x="7493" y="2652"/>
                </a:cubicBezTo>
                <a:cubicBezTo>
                  <a:pt x="7599" y="2798"/>
                  <a:pt x="7669" y="2821"/>
                  <a:pt x="7445" y="2983"/>
                </a:cubicBezTo>
                <a:cubicBezTo>
                  <a:pt x="7422" y="2999"/>
                  <a:pt x="7001" y="3037"/>
                  <a:pt x="7001" y="3048"/>
                </a:cubicBezTo>
                <a:lnTo>
                  <a:pt x="6766" y="3232"/>
                </a:lnTo>
                <a:cubicBezTo>
                  <a:pt x="4463" y="3887"/>
                  <a:pt x="4709" y="3850"/>
                  <a:pt x="4016" y="4797"/>
                </a:cubicBezTo>
                <a:cubicBezTo>
                  <a:pt x="3745" y="5171"/>
                  <a:pt x="2912" y="6761"/>
                  <a:pt x="2653" y="6821"/>
                </a:cubicBezTo>
                <a:cubicBezTo>
                  <a:pt x="2418" y="6870"/>
                  <a:pt x="2371" y="6957"/>
                  <a:pt x="2359" y="7033"/>
                </a:cubicBezTo>
                <a:cubicBezTo>
                  <a:pt x="2324" y="7303"/>
                  <a:pt x="2193" y="7440"/>
                  <a:pt x="2264" y="7640"/>
                </a:cubicBezTo>
                <a:cubicBezTo>
                  <a:pt x="2287" y="7721"/>
                  <a:pt x="2334" y="7759"/>
                  <a:pt x="2451" y="7780"/>
                </a:cubicBezTo>
                <a:cubicBezTo>
                  <a:pt x="2204" y="8885"/>
                  <a:pt x="2428" y="9838"/>
                  <a:pt x="2323" y="10407"/>
                </a:cubicBezTo>
                <a:cubicBezTo>
                  <a:pt x="2311" y="10472"/>
                  <a:pt x="2254" y="10537"/>
                  <a:pt x="2172" y="10591"/>
                </a:cubicBezTo>
                <a:cubicBezTo>
                  <a:pt x="1761" y="10840"/>
                  <a:pt x="1618" y="11051"/>
                  <a:pt x="1559" y="11484"/>
                </a:cubicBezTo>
                <a:cubicBezTo>
                  <a:pt x="1524" y="11734"/>
                  <a:pt x="1853" y="11734"/>
                  <a:pt x="1794" y="11864"/>
                </a:cubicBezTo>
                <a:cubicBezTo>
                  <a:pt x="1735" y="11993"/>
                  <a:pt x="1875" y="12063"/>
                  <a:pt x="1981" y="12144"/>
                </a:cubicBezTo>
                <a:cubicBezTo>
                  <a:pt x="2016" y="12177"/>
                  <a:pt x="2066" y="12188"/>
                  <a:pt x="2113" y="12193"/>
                </a:cubicBezTo>
                <a:cubicBezTo>
                  <a:pt x="2207" y="12204"/>
                  <a:pt x="2312" y="12225"/>
                  <a:pt x="2370" y="12258"/>
                </a:cubicBezTo>
                <a:cubicBezTo>
                  <a:pt x="2441" y="12296"/>
                  <a:pt x="2535" y="12333"/>
                  <a:pt x="2664" y="12344"/>
                </a:cubicBezTo>
                <a:cubicBezTo>
                  <a:pt x="2911" y="12371"/>
                  <a:pt x="3123" y="12019"/>
                  <a:pt x="3123" y="12019"/>
                </a:cubicBezTo>
                <a:cubicBezTo>
                  <a:pt x="3170" y="12165"/>
                  <a:pt x="3698" y="12215"/>
                  <a:pt x="3663" y="12090"/>
                </a:cubicBezTo>
                <a:cubicBezTo>
                  <a:pt x="3569" y="11830"/>
                  <a:pt x="3908" y="11684"/>
                  <a:pt x="4038" y="11224"/>
                </a:cubicBezTo>
                <a:cubicBezTo>
                  <a:pt x="4108" y="10980"/>
                  <a:pt x="3981" y="10764"/>
                  <a:pt x="3828" y="10596"/>
                </a:cubicBezTo>
                <a:cubicBezTo>
                  <a:pt x="3958" y="9990"/>
                  <a:pt x="4627" y="8326"/>
                  <a:pt x="4827" y="8012"/>
                </a:cubicBezTo>
                <a:cubicBezTo>
                  <a:pt x="4992" y="8001"/>
                  <a:pt x="4969" y="7915"/>
                  <a:pt x="5051" y="7764"/>
                </a:cubicBezTo>
                <a:cubicBezTo>
                  <a:pt x="5086" y="7693"/>
                  <a:pt x="5238" y="8680"/>
                  <a:pt x="5308" y="9671"/>
                </a:cubicBezTo>
                <a:cubicBezTo>
                  <a:pt x="5344" y="10147"/>
                  <a:pt x="4428" y="10775"/>
                  <a:pt x="5521" y="11652"/>
                </a:cubicBezTo>
                <a:cubicBezTo>
                  <a:pt x="5651" y="11755"/>
                  <a:pt x="5695" y="11868"/>
                  <a:pt x="5672" y="11982"/>
                </a:cubicBezTo>
                <a:cubicBezTo>
                  <a:pt x="5284" y="13693"/>
                  <a:pt x="5131" y="15063"/>
                  <a:pt x="4967" y="15551"/>
                </a:cubicBezTo>
                <a:cubicBezTo>
                  <a:pt x="4920" y="15686"/>
                  <a:pt x="4743" y="16071"/>
                  <a:pt x="4614" y="16195"/>
                </a:cubicBezTo>
                <a:cubicBezTo>
                  <a:pt x="4285" y="16417"/>
                  <a:pt x="3876" y="16752"/>
                  <a:pt x="3876" y="16757"/>
                </a:cubicBezTo>
                <a:cubicBezTo>
                  <a:pt x="2971" y="17504"/>
                  <a:pt x="2266" y="18382"/>
                  <a:pt x="1761" y="18972"/>
                </a:cubicBezTo>
                <a:lnTo>
                  <a:pt x="1148" y="19573"/>
                </a:lnTo>
                <a:cubicBezTo>
                  <a:pt x="1136" y="19584"/>
                  <a:pt x="1137" y="19596"/>
                  <a:pt x="1126" y="19607"/>
                </a:cubicBezTo>
                <a:cubicBezTo>
                  <a:pt x="1067" y="19655"/>
                  <a:pt x="1090" y="19692"/>
                  <a:pt x="1019" y="19789"/>
                </a:cubicBezTo>
                <a:cubicBezTo>
                  <a:pt x="949" y="19887"/>
                  <a:pt x="-369" y="20554"/>
                  <a:pt x="101" y="20744"/>
                </a:cubicBezTo>
                <a:cubicBezTo>
                  <a:pt x="1076" y="21134"/>
                  <a:pt x="1137" y="20993"/>
                  <a:pt x="1948" y="21285"/>
                </a:cubicBezTo>
                <a:cubicBezTo>
                  <a:pt x="2618" y="21529"/>
                  <a:pt x="3157" y="21523"/>
                  <a:pt x="3733" y="21544"/>
                </a:cubicBezTo>
                <a:lnTo>
                  <a:pt x="6201" y="21539"/>
                </a:lnTo>
                <a:cubicBezTo>
                  <a:pt x="6424" y="21539"/>
                  <a:pt x="6495" y="21458"/>
                  <a:pt x="6483" y="21355"/>
                </a:cubicBezTo>
                <a:cubicBezTo>
                  <a:pt x="6483" y="21257"/>
                  <a:pt x="6273" y="21138"/>
                  <a:pt x="6109" y="21106"/>
                </a:cubicBezTo>
                <a:cubicBezTo>
                  <a:pt x="5886" y="21068"/>
                  <a:pt x="5778" y="21068"/>
                  <a:pt x="5543" y="21057"/>
                </a:cubicBezTo>
                <a:cubicBezTo>
                  <a:pt x="5214" y="21046"/>
                  <a:pt x="4909" y="20970"/>
                  <a:pt x="4721" y="20845"/>
                </a:cubicBezTo>
                <a:cubicBezTo>
                  <a:pt x="4415" y="20656"/>
                  <a:pt x="3991" y="20375"/>
                  <a:pt x="3792" y="20240"/>
                </a:cubicBezTo>
                <a:cubicBezTo>
                  <a:pt x="4015" y="20245"/>
                  <a:pt x="4214" y="20239"/>
                  <a:pt x="4214" y="20223"/>
                </a:cubicBezTo>
                <a:cubicBezTo>
                  <a:pt x="4226" y="20174"/>
                  <a:pt x="4437" y="19968"/>
                  <a:pt x="5095" y="19329"/>
                </a:cubicBezTo>
                <a:cubicBezTo>
                  <a:pt x="5225" y="19199"/>
                  <a:pt x="5366" y="19076"/>
                  <a:pt x="5496" y="18962"/>
                </a:cubicBezTo>
                <a:cubicBezTo>
                  <a:pt x="6024" y="18556"/>
                  <a:pt x="6624" y="18084"/>
                  <a:pt x="6895" y="17835"/>
                </a:cubicBezTo>
                <a:cubicBezTo>
                  <a:pt x="7506" y="17288"/>
                  <a:pt x="8174" y="16817"/>
                  <a:pt x="8444" y="16346"/>
                </a:cubicBezTo>
                <a:cubicBezTo>
                  <a:pt x="8750" y="15810"/>
                  <a:pt x="9539" y="14532"/>
                  <a:pt x="9539" y="14532"/>
                </a:cubicBezTo>
                <a:cubicBezTo>
                  <a:pt x="9503" y="14581"/>
                  <a:pt x="10091" y="14960"/>
                  <a:pt x="10479" y="15317"/>
                </a:cubicBezTo>
                <a:cubicBezTo>
                  <a:pt x="10620" y="15442"/>
                  <a:pt x="10891" y="15945"/>
                  <a:pt x="10938" y="16080"/>
                </a:cubicBezTo>
                <a:cubicBezTo>
                  <a:pt x="11079" y="16432"/>
                  <a:pt x="11360" y="17137"/>
                  <a:pt x="11536" y="17375"/>
                </a:cubicBezTo>
                <a:cubicBezTo>
                  <a:pt x="11948" y="17949"/>
                  <a:pt x="12675" y="18865"/>
                  <a:pt x="13310" y="19531"/>
                </a:cubicBezTo>
                <a:lnTo>
                  <a:pt x="14052" y="20424"/>
                </a:lnTo>
                <a:cubicBezTo>
                  <a:pt x="14111" y="20489"/>
                  <a:pt x="14238" y="20532"/>
                  <a:pt x="14379" y="20532"/>
                </a:cubicBezTo>
                <a:cubicBezTo>
                  <a:pt x="14379" y="20868"/>
                  <a:pt x="14426" y="21598"/>
                  <a:pt x="14896" y="21576"/>
                </a:cubicBezTo>
                <a:cubicBezTo>
                  <a:pt x="16694" y="21495"/>
                  <a:pt x="15061" y="21469"/>
                  <a:pt x="17305" y="21485"/>
                </a:cubicBezTo>
                <a:cubicBezTo>
                  <a:pt x="18528" y="21490"/>
                  <a:pt x="19810" y="21236"/>
                  <a:pt x="20574" y="20911"/>
                </a:cubicBezTo>
                <a:cubicBezTo>
                  <a:pt x="20785" y="20819"/>
                  <a:pt x="20914" y="20764"/>
                  <a:pt x="21055" y="20678"/>
                </a:cubicBezTo>
                <a:cubicBezTo>
                  <a:pt x="21231" y="20548"/>
                  <a:pt x="20726" y="20369"/>
                  <a:pt x="20104" y="20439"/>
                </a:cubicBezTo>
                <a:cubicBezTo>
                  <a:pt x="19058" y="20558"/>
                  <a:pt x="18398" y="20472"/>
                  <a:pt x="18080" y="20407"/>
                </a:cubicBezTo>
                <a:cubicBezTo>
                  <a:pt x="17963" y="20380"/>
                  <a:pt x="17858" y="20342"/>
                  <a:pt x="17775" y="20299"/>
                </a:cubicBezTo>
                <a:cubicBezTo>
                  <a:pt x="17611" y="20207"/>
                  <a:pt x="17376" y="20110"/>
                  <a:pt x="17247" y="20050"/>
                </a:cubicBezTo>
                <a:cubicBezTo>
                  <a:pt x="17399" y="20023"/>
                  <a:pt x="17516" y="19996"/>
                  <a:pt x="17493" y="19974"/>
                </a:cubicBezTo>
                <a:cubicBezTo>
                  <a:pt x="17446" y="19931"/>
                  <a:pt x="17083" y="19477"/>
                  <a:pt x="16589" y="18822"/>
                </a:cubicBezTo>
                <a:cubicBezTo>
                  <a:pt x="16354" y="18480"/>
                  <a:pt x="16131" y="18155"/>
                  <a:pt x="16002" y="17960"/>
                </a:cubicBezTo>
                <a:cubicBezTo>
                  <a:pt x="15120" y="16634"/>
                  <a:pt x="14861" y="15788"/>
                  <a:pt x="14720" y="15133"/>
                </a:cubicBezTo>
                <a:cubicBezTo>
                  <a:pt x="14603" y="14575"/>
                  <a:pt x="14133" y="14358"/>
                  <a:pt x="13721" y="13617"/>
                </a:cubicBezTo>
                <a:lnTo>
                  <a:pt x="12076" y="11224"/>
                </a:lnTo>
                <a:cubicBezTo>
                  <a:pt x="11970" y="11013"/>
                  <a:pt x="12194" y="10904"/>
                  <a:pt x="12194" y="10693"/>
                </a:cubicBezTo>
                <a:cubicBezTo>
                  <a:pt x="12182" y="10211"/>
                  <a:pt x="12077" y="9323"/>
                  <a:pt x="12300" y="8852"/>
                </a:cubicBezTo>
                <a:cubicBezTo>
                  <a:pt x="13464" y="9268"/>
                  <a:pt x="15720" y="9556"/>
                  <a:pt x="15825" y="9632"/>
                </a:cubicBezTo>
                <a:cubicBezTo>
                  <a:pt x="16119" y="9827"/>
                  <a:pt x="16543" y="9973"/>
                  <a:pt x="17048" y="10055"/>
                </a:cubicBezTo>
                <a:cubicBezTo>
                  <a:pt x="17272" y="10087"/>
                  <a:pt x="17377" y="10158"/>
                  <a:pt x="17471" y="10212"/>
                </a:cubicBezTo>
                <a:lnTo>
                  <a:pt x="17647" y="10298"/>
                </a:lnTo>
                <a:cubicBezTo>
                  <a:pt x="17776" y="10331"/>
                  <a:pt x="18023" y="10346"/>
                  <a:pt x="18411" y="10205"/>
                </a:cubicBezTo>
                <a:lnTo>
                  <a:pt x="18716" y="10082"/>
                </a:lnTo>
                <a:cubicBezTo>
                  <a:pt x="18810" y="10038"/>
                  <a:pt x="18929" y="9935"/>
                  <a:pt x="18859" y="9875"/>
                </a:cubicBezTo>
                <a:lnTo>
                  <a:pt x="18940" y="9757"/>
                </a:lnTo>
                <a:cubicBezTo>
                  <a:pt x="19022" y="9703"/>
                  <a:pt x="19012" y="9626"/>
                  <a:pt x="18918" y="9577"/>
                </a:cubicBezTo>
                <a:cubicBezTo>
                  <a:pt x="18682" y="9448"/>
                  <a:pt x="18398" y="9340"/>
                  <a:pt x="18139" y="9242"/>
                </a:cubicBezTo>
                <a:cubicBezTo>
                  <a:pt x="18021" y="9199"/>
                  <a:pt x="17858" y="9171"/>
                  <a:pt x="17706" y="9176"/>
                </a:cubicBezTo>
                <a:lnTo>
                  <a:pt x="17401" y="9139"/>
                </a:lnTo>
                <a:cubicBezTo>
                  <a:pt x="17307" y="9128"/>
                  <a:pt x="17202" y="9123"/>
                  <a:pt x="17096" y="9117"/>
                </a:cubicBezTo>
                <a:cubicBezTo>
                  <a:pt x="16802" y="9112"/>
                  <a:pt x="16014" y="9031"/>
                  <a:pt x="14992" y="8381"/>
                </a:cubicBezTo>
                <a:cubicBezTo>
                  <a:pt x="14522" y="8083"/>
                  <a:pt x="13840" y="7818"/>
                  <a:pt x="13299" y="7596"/>
                </a:cubicBezTo>
                <a:cubicBezTo>
                  <a:pt x="13323" y="7536"/>
                  <a:pt x="13336" y="7439"/>
                  <a:pt x="13218" y="7352"/>
                </a:cubicBezTo>
                <a:cubicBezTo>
                  <a:pt x="13077" y="7244"/>
                  <a:pt x="12816" y="7211"/>
                  <a:pt x="12557" y="7060"/>
                </a:cubicBezTo>
                <a:cubicBezTo>
                  <a:pt x="12263" y="6253"/>
                  <a:pt x="12454" y="6193"/>
                  <a:pt x="12348" y="5711"/>
                </a:cubicBezTo>
                <a:cubicBezTo>
                  <a:pt x="12148" y="4774"/>
                  <a:pt x="11476" y="4428"/>
                  <a:pt x="11030" y="4059"/>
                </a:cubicBezTo>
                <a:cubicBezTo>
                  <a:pt x="11030" y="4059"/>
                  <a:pt x="11149" y="3973"/>
                  <a:pt x="11055" y="3924"/>
                </a:cubicBezTo>
                <a:cubicBezTo>
                  <a:pt x="10985" y="3892"/>
                  <a:pt x="10314" y="3648"/>
                  <a:pt x="10302" y="3648"/>
                </a:cubicBezTo>
                <a:cubicBezTo>
                  <a:pt x="10091" y="3589"/>
                  <a:pt x="10479" y="3437"/>
                  <a:pt x="10596" y="3318"/>
                </a:cubicBezTo>
                <a:cubicBezTo>
                  <a:pt x="10737" y="3183"/>
                  <a:pt x="10865" y="3150"/>
                  <a:pt x="11500" y="3166"/>
                </a:cubicBezTo>
                <a:cubicBezTo>
                  <a:pt x="11887" y="3171"/>
                  <a:pt x="12064" y="3096"/>
                  <a:pt x="12028" y="2939"/>
                </a:cubicBezTo>
                <a:cubicBezTo>
                  <a:pt x="11993" y="2733"/>
                  <a:pt x="12360" y="2765"/>
                  <a:pt x="12219" y="2597"/>
                </a:cubicBezTo>
                <a:cubicBezTo>
                  <a:pt x="12208" y="2581"/>
                  <a:pt x="12299" y="2534"/>
                  <a:pt x="12311" y="2523"/>
                </a:cubicBezTo>
                <a:cubicBezTo>
                  <a:pt x="12417" y="2458"/>
                  <a:pt x="12228" y="2382"/>
                  <a:pt x="12322" y="2262"/>
                </a:cubicBezTo>
                <a:cubicBezTo>
                  <a:pt x="12381" y="2192"/>
                  <a:pt x="12676" y="2187"/>
                  <a:pt x="12653" y="2041"/>
                </a:cubicBezTo>
                <a:cubicBezTo>
                  <a:pt x="12617" y="1851"/>
                  <a:pt x="11899" y="1787"/>
                  <a:pt x="12087" y="1548"/>
                </a:cubicBezTo>
                <a:cubicBezTo>
                  <a:pt x="12334" y="1245"/>
                  <a:pt x="11984" y="909"/>
                  <a:pt x="11984" y="909"/>
                </a:cubicBezTo>
                <a:cubicBezTo>
                  <a:pt x="12231" y="817"/>
                  <a:pt x="12193" y="763"/>
                  <a:pt x="11793" y="498"/>
                </a:cubicBezTo>
                <a:cubicBezTo>
                  <a:pt x="11124" y="55"/>
                  <a:pt x="9901" y="-2"/>
                  <a:pt x="9311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4" name="Mand, der går"/>
          <p:cNvSpPr/>
          <p:nvPr/>
        </p:nvSpPr>
        <p:spPr>
          <a:xfrm>
            <a:off x="16940118" y="4547317"/>
            <a:ext cx="538932" cy="119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0" h="21577" extrusionOk="0">
                <a:moveTo>
                  <a:pt x="9311" y="0"/>
                </a:moveTo>
                <a:cubicBezTo>
                  <a:pt x="9114" y="1"/>
                  <a:pt x="8985" y="9"/>
                  <a:pt x="8973" y="10"/>
                </a:cubicBezTo>
                <a:cubicBezTo>
                  <a:pt x="7445" y="183"/>
                  <a:pt x="6460" y="741"/>
                  <a:pt x="6483" y="1401"/>
                </a:cubicBezTo>
                <a:cubicBezTo>
                  <a:pt x="6495" y="1769"/>
                  <a:pt x="6599" y="1889"/>
                  <a:pt x="6858" y="2154"/>
                </a:cubicBezTo>
                <a:cubicBezTo>
                  <a:pt x="7022" y="2322"/>
                  <a:pt x="7458" y="2603"/>
                  <a:pt x="7493" y="2652"/>
                </a:cubicBezTo>
                <a:cubicBezTo>
                  <a:pt x="7599" y="2798"/>
                  <a:pt x="7669" y="2821"/>
                  <a:pt x="7445" y="2983"/>
                </a:cubicBezTo>
                <a:cubicBezTo>
                  <a:pt x="7422" y="2999"/>
                  <a:pt x="7001" y="3037"/>
                  <a:pt x="7001" y="3048"/>
                </a:cubicBezTo>
                <a:lnTo>
                  <a:pt x="6766" y="3232"/>
                </a:lnTo>
                <a:cubicBezTo>
                  <a:pt x="4463" y="3887"/>
                  <a:pt x="4709" y="3850"/>
                  <a:pt x="4016" y="4797"/>
                </a:cubicBezTo>
                <a:cubicBezTo>
                  <a:pt x="3745" y="5171"/>
                  <a:pt x="2912" y="6761"/>
                  <a:pt x="2653" y="6821"/>
                </a:cubicBezTo>
                <a:cubicBezTo>
                  <a:pt x="2418" y="6870"/>
                  <a:pt x="2371" y="6957"/>
                  <a:pt x="2359" y="7033"/>
                </a:cubicBezTo>
                <a:cubicBezTo>
                  <a:pt x="2324" y="7303"/>
                  <a:pt x="2193" y="7440"/>
                  <a:pt x="2264" y="7640"/>
                </a:cubicBezTo>
                <a:cubicBezTo>
                  <a:pt x="2287" y="7721"/>
                  <a:pt x="2334" y="7759"/>
                  <a:pt x="2451" y="7780"/>
                </a:cubicBezTo>
                <a:cubicBezTo>
                  <a:pt x="2204" y="8885"/>
                  <a:pt x="2428" y="9838"/>
                  <a:pt x="2323" y="10407"/>
                </a:cubicBezTo>
                <a:cubicBezTo>
                  <a:pt x="2311" y="10472"/>
                  <a:pt x="2254" y="10537"/>
                  <a:pt x="2172" y="10591"/>
                </a:cubicBezTo>
                <a:cubicBezTo>
                  <a:pt x="1761" y="10840"/>
                  <a:pt x="1618" y="11051"/>
                  <a:pt x="1559" y="11484"/>
                </a:cubicBezTo>
                <a:cubicBezTo>
                  <a:pt x="1524" y="11734"/>
                  <a:pt x="1853" y="11734"/>
                  <a:pt x="1794" y="11864"/>
                </a:cubicBezTo>
                <a:cubicBezTo>
                  <a:pt x="1735" y="11993"/>
                  <a:pt x="1875" y="12063"/>
                  <a:pt x="1981" y="12144"/>
                </a:cubicBezTo>
                <a:cubicBezTo>
                  <a:pt x="2016" y="12177"/>
                  <a:pt x="2066" y="12188"/>
                  <a:pt x="2113" y="12193"/>
                </a:cubicBezTo>
                <a:cubicBezTo>
                  <a:pt x="2207" y="12204"/>
                  <a:pt x="2312" y="12225"/>
                  <a:pt x="2370" y="12258"/>
                </a:cubicBezTo>
                <a:cubicBezTo>
                  <a:pt x="2441" y="12296"/>
                  <a:pt x="2535" y="12333"/>
                  <a:pt x="2664" y="12344"/>
                </a:cubicBezTo>
                <a:cubicBezTo>
                  <a:pt x="2911" y="12371"/>
                  <a:pt x="3123" y="12019"/>
                  <a:pt x="3123" y="12019"/>
                </a:cubicBezTo>
                <a:cubicBezTo>
                  <a:pt x="3170" y="12165"/>
                  <a:pt x="3698" y="12215"/>
                  <a:pt x="3663" y="12090"/>
                </a:cubicBezTo>
                <a:cubicBezTo>
                  <a:pt x="3569" y="11830"/>
                  <a:pt x="3908" y="11684"/>
                  <a:pt x="4038" y="11224"/>
                </a:cubicBezTo>
                <a:cubicBezTo>
                  <a:pt x="4108" y="10980"/>
                  <a:pt x="3981" y="10764"/>
                  <a:pt x="3828" y="10596"/>
                </a:cubicBezTo>
                <a:cubicBezTo>
                  <a:pt x="3958" y="9990"/>
                  <a:pt x="4627" y="8326"/>
                  <a:pt x="4827" y="8012"/>
                </a:cubicBezTo>
                <a:cubicBezTo>
                  <a:pt x="4992" y="8001"/>
                  <a:pt x="4969" y="7915"/>
                  <a:pt x="5051" y="7764"/>
                </a:cubicBezTo>
                <a:cubicBezTo>
                  <a:pt x="5086" y="7693"/>
                  <a:pt x="5238" y="8680"/>
                  <a:pt x="5308" y="9671"/>
                </a:cubicBezTo>
                <a:cubicBezTo>
                  <a:pt x="5344" y="10147"/>
                  <a:pt x="4428" y="10775"/>
                  <a:pt x="5521" y="11652"/>
                </a:cubicBezTo>
                <a:cubicBezTo>
                  <a:pt x="5651" y="11755"/>
                  <a:pt x="5695" y="11868"/>
                  <a:pt x="5672" y="11982"/>
                </a:cubicBezTo>
                <a:cubicBezTo>
                  <a:pt x="5284" y="13693"/>
                  <a:pt x="5131" y="15063"/>
                  <a:pt x="4967" y="15551"/>
                </a:cubicBezTo>
                <a:cubicBezTo>
                  <a:pt x="4920" y="15686"/>
                  <a:pt x="4743" y="16071"/>
                  <a:pt x="4614" y="16195"/>
                </a:cubicBezTo>
                <a:cubicBezTo>
                  <a:pt x="4285" y="16417"/>
                  <a:pt x="3876" y="16752"/>
                  <a:pt x="3876" y="16757"/>
                </a:cubicBezTo>
                <a:cubicBezTo>
                  <a:pt x="2971" y="17504"/>
                  <a:pt x="2266" y="18382"/>
                  <a:pt x="1761" y="18972"/>
                </a:cubicBezTo>
                <a:lnTo>
                  <a:pt x="1148" y="19573"/>
                </a:lnTo>
                <a:cubicBezTo>
                  <a:pt x="1136" y="19584"/>
                  <a:pt x="1137" y="19596"/>
                  <a:pt x="1126" y="19607"/>
                </a:cubicBezTo>
                <a:cubicBezTo>
                  <a:pt x="1067" y="19655"/>
                  <a:pt x="1090" y="19692"/>
                  <a:pt x="1019" y="19789"/>
                </a:cubicBezTo>
                <a:cubicBezTo>
                  <a:pt x="949" y="19887"/>
                  <a:pt x="-369" y="20554"/>
                  <a:pt x="101" y="20744"/>
                </a:cubicBezTo>
                <a:cubicBezTo>
                  <a:pt x="1076" y="21134"/>
                  <a:pt x="1137" y="20993"/>
                  <a:pt x="1948" y="21285"/>
                </a:cubicBezTo>
                <a:cubicBezTo>
                  <a:pt x="2618" y="21529"/>
                  <a:pt x="3157" y="21523"/>
                  <a:pt x="3733" y="21544"/>
                </a:cubicBezTo>
                <a:lnTo>
                  <a:pt x="6201" y="21539"/>
                </a:lnTo>
                <a:cubicBezTo>
                  <a:pt x="6424" y="21539"/>
                  <a:pt x="6495" y="21458"/>
                  <a:pt x="6483" y="21355"/>
                </a:cubicBezTo>
                <a:cubicBezTo>
                  <a:pt x="6483" y="21257"/>
                  <a:pt x="6273" y="21138"/>
                  <a:pt x="6109" y="21106"/>
                </a:cubicBezTo>
                <a:cubicBezTo>
                  <a:pt x="5886" y="21068"/>
                  <a:pt x="5778" y="21068"/>
                  <a:pt x="5543" y="21057"/>
                </a:cubicBezTo>
                <a:cubicBezTo>
                  <a:pt x="5214" y="21046"/>
                  <a:pt x="4909" y="20970"/>
                  <a:pt x="4721" y="20845"/>
                </a:cubicBezTo>
                <a:cubicBezTo>
                  <a:pt x="4415" y="20656"/>
                  <a:pt x="3991" y="20375"/>
                  <a:pt x="3792" y="20240"/>
                </a:cubicBezTo>
                <a:cubicBezTo>
                  <a:pt x="4015" y="20245"/>
                  <a:pt x="4214" y="20239"/>
                  <a:pt x="4214" y="20223"/>
                </a:cubicBezTo>
                <a:cubicBezTo>
                  <a:pt x="4226" y="20174"/>
                  <a:pt x="4437" y="19968"/>
                  <a:pt x="5095" y="19329"/>
                </a:cubicBezTo>
                <a:cubicBezTo>
                  <a:pt x="5225" y="19199"/>
                  <a:pt x="5366" y="19076"/>
                  <a:pt x="5496" y="18962"/>
                </a:cubicBezTo>
                <a:cubicBezTo>
                  <a:pt x="6024" y="18556"/>
                  <a:pt x="6624" y="18084"/>
                  <a:pt x="6895" y="17835"/>
                </a:cubicBezTo>
                <a:cubicBezTo>
                  <a:pt x="7506" y="17288"/>
                  <a:pt x="8174" y="16817"/>
                  <a:pt x="8444" y="16346"/>
                </a:cubicBezTo>
                <a:cubicBezTo>
                  <a:pt x="8750" y="15810"/>
                  <a:pt x="9539" y="14532"/>
                  <a:pt x="9539" y="14532"/>
                </a:cubicBezTo>
                <a:cubicBezTo>
                  <a:pt x="9503" y="14581"/>
                  <a:pt x="10091" y="14960"/>
                  <a:pt x="10479" y="15317"/>
                </a:cubicBezTo>
                <a:cubicBezTo>
                  <a:pt x="10620" y="15442"/>
                  <a:pt x="10891" y="15945"/>
                  <a:pt x="10938" y="16080"/>
                </a:cubicBezTo>
                <a:cubicBezTo>
                  <a:pt x="11079" y="16432"/>
                  <a:pt x="11360" y="17137"/>
                  <a:pt x="11536" y="17375"/>
                </a:cubicBezTo>
                <a:cubicBezTo>
                  <a:pt x="11948" y="17949"/>
                  <a:pt x="12675" y="18865"/>
                  <a:pt x="13310" y="19531"/>
                </a:cubicBezTo>
                <a:lnTo>
                  <a:pt x="14052" y="20424"/>
                </a:lnTo>
                <a:cubicBezTo>
                  <a:pt x="14111" y="20489"/>
                  <a:pt x="14238" y="20532"/>
                  <a:pt x="14379" y="20532"/>
                </a:cubicBezTo>
                <a:cubicBezTo>
                  <a:pt x="14379" y="20868"/>
                  <a:pt x="14426" y="21598"/>
                  <a:pt x="14896" y="21576"/>
                </a:cubicBezTo>
                <a:cubicBezTo>
                  <a:pt x="16694" y="21495"/>
                  <a:pt x="15061" y="21469"/>
                  <a:pt x="17305" y="21485"/>
                </a:cubicBezTo>
                <a:cubicBezTo>
                  <a:pt x="18528" y="21490"/>
                  <a:pt x="19810" y="21236"/>
                  <a:pt x="20574" y="20911"/>
                </a:cubicBezTo>
                <a:cubicBezTo>
                  <a:pt x="20785" y="20819"/>
                  <a:pt x="20914" y="20764"/>
                  <a:pt x="21055" y="20678"/>
                </a:cubicBezTo>
                <a:cubicBezTo>
                  <a:pt x="21231" y="20548"/>
                  <a:pt x="20726" y="20369"/>
                  <a:pt x="20104" y="20439"/>
                </a:cubicBezTo>
                <a:cubicBezTo>
                  <a:pt x="19058" y="20558"/>
                  <a:pt x="18398" y="20472"/>
                  <a:pt x="18080" y="20407"/>
                </a:cubicBezTo>
                <a:cubicBezTo>
                  <a:pt x="17963" y="20380"/>
                  <a:pt x="17858" y="20342"/>
                  <a:pt x="17775" y="20299"/>
                </a:cubicBezTo>
                <a:cubicBezTo>
                  <a:pt x="17611" y="20207"/>
                  <a:pt x="17376" y="20110"/>
                  <a:pt x="17247" y="20050"/>
                </a:cubicBezTo>
                <a:cubicBezTo>
                  <a:pt x="17399" y="20023"/>
                  <a:pt x="17516" y="19996"/>
                  <a:pt x="17493" y="19974"/>
                </a:cubicBezTo>
                <a:cubicBezTo>
                  <a:pt x="17446" y="19931"/>
                  <a:pt x="17083" y="19477"/>
                  <a:pt x="16589" y="18822"/>
                </a:cubicBezTo>
                <a:cubicBezTo>
                  <a:pt x="16354" y="18480"/>
                  <a:pt x="16131" y="18155"/>
                  <a:pt x="16002" y="17960"/>
                </a:cubicBezTo>
                <a:cubicBezTo>
                  <a:pt x="15120" y="16634"/>
                  <a:pt x="14861" y="15788"/>
                  <a:pt x="14720" y="15133"/>
                </a:cubicBezTo>
                <a:cubicBezTo>
                  <a:pt x="14603" y="14575"/>
                  <a:pt x="14133" y="14358"/>
                  <a:pt x="13721" y="13617"/>
                </a:cubicBezTo>
                <a:lnTo>
                  <a:pt x="12076" y="11224"/>
                </a:lnTo>
                <a:cubicBezTo>
                  <a:pt x="11970" y="11013"/>
                  <a:pt x="12194" y="10904"/>
                  <a:pt x="12194" y="10693"/>
                </a:cubicBezTo>
                <a:cubicBezTo>
                  <a:pt x="12182" y="10211"/>
                  <a:pt x="12077" y="9323"/>
                  <a:pt x="12300" y="8852"/>
                </a:cubicBezTo>
                <a:cubicBezTo>
                  <a:pt x="13464" y="9268"/>
                  <a:pt x="15720" y="9556"/>
                  <a:pt x="15825" y="9632"/>
                </a:cubicBezTo>
                <a:cubicBezTo>
                  <a:pt x="16119" y="9827"/>
                  <a:pt x="16543" y="9973"/>
                  <a:pt x="17048" y="10055"/>
                </a:cubicBezTo>
                <a:cubicBezTo>
                  <a:pt x="17272" y="10087"/>
                  <a:pt x="17377" y="10158"/>
                  <a:pt x="17471" y="10212"/>
                </a:cubicBezTo>
                <a:lnTo>
                  <a:pt x="17647" y="10298"/>
                </a:lnTo>
                <a:cubicBezTo>
                  <a:pt x="17776" y="10331"/>
                  <a:pt x="18023" y="10346"/>
                  <a:pt x="18411" y="10205"/>
                </a:cubicBezTo>
                <a:lnTo>
                  <a:pt x="18716" y="10082"/>
                </a:lnTo>
                <a:cubicBezTo>
                  <a:pt x="18810" y="10038"/>
                  <a:pt x="18929" y="9935"/>
                  <a:pt x="18859" y="9875"/>
                </a:cubicBezTo>
                <a:lnTo>
                  <a:pt x="18940" y="9757"/>
                </a:lnTo>
                <a:cubicBezTo>
                  <a:pt x="19022" y="9703"/>
                  <a:pt x="19012" y="9626"/>
                  <a:pt x="18918" y="9577"/>
                </a:cubicBezTo>
                <a:cubicBezTo>
                  <a:pt x="18682" y="9448"/>
                  <a:pt x="18398" y="9340"/>
                  <a:pt x="18139" y="9242"/>
                </a:cubicBezTo>
                <a:cubicBezTo>
                  <a:pt x="18021" y="9199"/>
                  <a:pt x="17858" y="9171"/>
                  <a:pt x="17706" y="9176"/>
                </a:cubicBezTo>
                <a:lnTo>
                  <a:pt x="17401" y="9139"/>
                </a:lnTo>
                <a:cubicBezTo>
                  <a:pt x="17307" y="9128"/>
                  <a:pt x="17202" y="9123"/>
                  <a:pt x="17096" y="9117"/>
                </a:cubicBezTo>
                <a:cubicBezTo>
                  <a:pt x="16802" y="9112"/>
                  <a:pt x="16014" y="9031"/>
                  <a:pt x="14992" y="8381"/>
                </a:cubicBezTo>
                <a:cubicBezTo>
                  <a:pt x="14522" y="8083"/>
                  <a:pt x="13840" y="7818"/>
                  <a:pt x="13299" y="7596"/>
                </a:cubicBezTo>
                <a:cubicBezTo>
                  <a:pt x="13323" y="7536"/>
                  <a:pt x="13336" y="7439"/>
                  <a:pt x="13218" y="7352"/>
                </a:cubicBezTo>
                <a:cubicBezTo>
                  <a:pt x="13077" y="7244"/>
                  <a:pt x="12816" y="7211"/>
                  <a:pt x="12557" y="7060"/>
                </a:cubicBezTo>
                <a:cubicBezTo>
                  <a:pt x="12263" y="6253"/>
                  <a:pt x="12454" y="6193"/>
                  <a:pt x="12348" y="5711"/>
                </a:cubicBezTo>
                <a:cubicBezTo>
                  <a:pt x="12148" y="4774"/>
                  <a:pt x="11476" y="4428"/>
                  <a:pt x="11030" y="4059"/>
                </a:cubicBezTo>
                <a:cubicBezTo>
                  <a:pt x="11030" y="4059"/>
                  <a:pt x="11149" y="3973"/>
                  <a:pt x="11055" y="3924"/>
                </a:cubicBezTo>
                <a:cubicBezTo>
                  <a:pt x="10985" y="3892"/>
                  <a:pt x="10314" y="3648"/>
                  <a:pt x="10302" y="3648"/>
                </a:cubicBezTo>
                <a:cubicBezTo>
                  <a:pt x="10091" y="3589"/>
                  <a:pt x="10479" y="3437"/>
                  <a:pt x="10596" y="3318"/>
                </a:cubicBezTo>
                <a:cubicBezTo>
                  <a:pt x="10737" y="3183"/>
                  <a:pt x="10865" y="3150"/>
                  <a:pt x="11500" y="3166"/>
                </a:cubicBezTo>
                <a:cubicBezTo>
                  <a:pt x="11887" y="3171"/>
                  <a:pt x="12064" y="3096"/>
                  <a:pt x="12028" y="2939"/>
                </a:cubicBezTo>
                <a:cubicBezTo>
                  <a:pt x="11993" y="2733"/>
                  <a:pt x="12360" y="2765"/>
                  <a:pt x="12219" y="2597"/>
                </a:cubicBezTo>
                <a:cubicBezTo>
                  <a:pt x="12208" y="2581"/>
                  <a:pt x="12299" y="2534"/>
                  <a:pt x="12311" y="2523"/>
                </a:cubicBezTo>
                <a:cubicBezTo>
                  <a:pt x="12417" y="2458"/>
                  <a:pt x="12228" y="2382"/>
                  <a:pt x="12322" y="2262"/>
                </a:cubicBezTo>
                <a:cubicBezTo>
                  <a:pt x="12381" y="2192"/>
                  <a:pt x="12676" y="2187"/>
                  <a:pt x="12653" y="2041"/>
                </a:cubicBezTo>
                <a:cubicBezTo>
                  <a:pt x="12617" y="1851"/>
                  <a:pt x="11899" y="1787"/>
                  <a:pt x="12087" y="1548"/>
                </a:cubicBezTo>
                <a:cubicBezTo>
                  <a:pt x="12334" y="1245"/>
                  <a:pt x="11984" y="909"/>
                  <a:pt x="11984" y="909"/>
                </a:cubicBezTo>
                <a:cubicBezTo>
                  <a:pt x="12231" y="817"/>
                  <a:pt x="12193" y="763"/>
                  <a:pt x="11793" y="498"/>
                </a:cubicBezTo>
                <a:cubicBezTo>
                  <a:pt x="11124" y="55"/>
                  <a:pt x="9901" y="-2"/>
                  <a:pt x="9311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5" name="Godt"/>
          <p:cNvSpPr txBox="1"/>
          <p:nvPr/>
        </p:nvSpPr>
        <p:spPr>
          <a:xfrm>
            <a:off x="3165942" y="1961994"/>
            <a:ext cx="1480415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Godt</a:t>
            </a:r>
          </a:p>
        </p:txBody>
      </p:sp>
      <p:sp>
        <p:nvSpPr>
          <p:cNvPr id="166" name="Skidt"/>
          <p:cNvSpPr txBox="1"/>
          <p:nvPr/>
        </p:nvSpPr>
        <p:spPr>
          <a:xfrm>
            <a:off x="3165942" y="10011326"/>
            <a:ext cx="1514553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Skidt</a:t>
            </a:r>
          </a:p>
        </p:txBody>
      </p:sp>
      <p:sp>
        <p:nvSpPr>
          <p:cNvPr id="167" name="Fødsel"/>
          <p:cNvSpPr txBox="1"/>
          <p:nvPr/>
        </p:nvSpPr>
        <p:spPr>
          <a:xfrm>
            <a:off x="5267355" y="11125533"/>
            <a:ext cx="194310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Fødsel</a:t>
            </a:r>
          </a:p>
        </p:txBody>
      </p:sp>
      <p:sp>
        <p:nvSpPr>
          <p:cNvPr id="168" name="Død"/>
          <p:cNvSpPr txBox="1"/>
          <p:nvPr/>
        </p:nvSpPr>
        <p:spPr>
          <a:xfrm>
            <a:off x="19671662" y="11125533"/>
            <a:ext cx="125486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Død</a:t>
            </a:r>
          </a:p>
        </p:txBody>
      </p:sp>
      <p:sp>
        <p:nvSpPr>
          <p:cNvPr id="169" name="Det stoiske skæbnesyn"/>
          <p:cNvSpPr txBox="1"/>
          <p:nvPr/>
        </p:nvSpPr>
        <p:spPr>
          <a:xfrm>
            <a:off x="7715075" y="856610"/>
            <a:ext cx="9368791" cy="114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Det stoiske skæbnesyn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Mand"/>
          <p:cNvSpPr/>
          <p:nvPr/>
        </p:nvSpPr>
        <p:spPr>
          <a:xfrm>
            <a:off x="11525077" y="3982740"/>
            <a:ext cx="3412864" cy="8810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5" name="Fysis"/>
          <p:cNvSpPr txBox="1"/>
          <p:nvPr/>
        </p:nvSpPr>
        <p:spPr>
          <a:xfrm>
            <a:off x="12474538" y="1517751"/>
            <a:ext cx="151394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Fysis</a:t>
            </a:r>
          </a:p>
        </p:txBody>
      </p:sp>
      <p:sp>
        <p:nvSpPr>
          <p:cNvPr id="176" name="Hest"/>
          <p:cNvSpPr/>
          <p:nvPr/>
        </p:nvSpPr>
        <p:spPr>
          <a:xfrm>
            <a:off x="2133434" y="5424016"/>
            <a:ext cx="6923772" cy="5928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576" extrusionOk="0">
                <a:moveTo>
                  <a:pt x="18953" y="14"/>
                </a:moveTo>
                <a:cubicBezTo>
                  <a:pt x="18892" y="51"/>
                  <a:pt x="18822" y="169"/>
                  <a:pt x="18765" y="369"/>
                </a:cubicBezTo>
                <a:cubicBezTo>
                  <a:pt x="18651" y="770"/>
                  <a:pt x="18251" y="603"/>
                  <a:pt x="18122" y="1155"/>
                </a:cubicBezTo>
                <a:cubicBezTo>
                  <a:pt x="18122" y="1155"/>
                  <a:pt x="15299" y="-21"/>
                  <a:pt x="12367" y="4614"/>
                </a:cubicBezTo>
                <a:cubicBezTo>
                  <a:pt x="12195" y="4859"/>
                  <a:pt x="11757" y="5217"/>
                  <a:pt x="11434" y="5016"/>
                </a:cubicBezTo>
                <a:cubicBezTo>
                  <a:pt x="11478" y="5231"/>
                  <a:pt x="11626" y="5493"/>
                  <a:pt x="11852" y="5717"/>
                </a:cubicBezTo>
                <a:cubicBezTo>
                  <a:pt x="10711" y="6070"/>
                  <a:pt x="7840" y="6343"/>
                  <a:pt x="6026" y="5900"/>
                </a:cubicBezTo>
                <a:cubicBezTo>
                  <a:pt x="4860" y="5616"/>
                  <a:pt x="3517" y="5988"/>
                  <a:pt x="2662" y="6898"/>
                </a:cubicBezTo>
                <a:cubicBezTo>
                  <a:pt x="1922" y="6943"/>
                  <a:pt x="628" y="7355"/>
                  <a:pt x="628" y="9695"/>
                </a:cubicBezTo>
                <a:cubicBezTo>
                  <a:pt x="628" y="12970"/>
                  <a:pt x="543" y="16681"/>
                  <a:pt x="0" y="17483"/>
                </a:cubicBezTo>
                <a:cubicBezTo>
                  <a:pt x="478" y="17282"/>
                  <a:pt x="890" y="17089"/>
                  <a:pt x="1173" y="16803"/>
                </a:cubicBezTo>
                <a:cubicBezTo>
                  <a:pt x="1125" y="18347"/>
                  <a:pt x="1086" y="20189"/>
                  <a:pt x="1086" y="20189"/>
                </a:cubicBezTo>
                <a:cubicBezTo>
                  <a:pt x="1086" y="20189"/>
                  <a:pt x="1582" y="20322"/>
                  <a:pt x="1470" y="20957"/>
                </a:cubicBezTo>
                <a:cubicBezTo>
                  <a:pt x="1385" y="21375"/>
                  <a:pt x="1657" y="21576"/>
                  <a:pt x="1657" y="21576"/>
                </a:cubicBezTo>
                <a:lnTo>
                  <a:pt x="2686" y="21576"/>
                </a:lnTo>
                <a:lnTo>
                  <a:pt x="2341" y="20674"/>
                </a:lnTo>
                <a:cubicBezTo>
                  <a:pt x="2341" y="20674"/>
                  <a:pt x="1957" y="20374"/>
                  <a:pt x="1942" y="20022"/>
                </a:cubicBezTo>
                <a:cubicBezTo>
                  <a:pt x="1922" y="19571"/>
                  <a:pt x="1770" y="16613"/>
                  <a:pt x="3013" y="15059"/>
                </a:cubicBezTo>
                <a:cubicBezTo>
                  <a:pt x="2956" y="15778"/>
                  <a:pt x="2899" y="16078"/>
                  <a:pt x="2899" y="16078"/>
                </a:cubicBezTo>
                <a:lnTo>
                  <a:pt x="3570" y="20240"/>
                </a:lnTo>
                <a:cubicBezTo>
                  <a:pt x="3570" y="20240"/>
                  <a:pt x="4098" y="20423"/>
                  <a:pt x="4084" y="21042"/>
                </a:cubicBezTo>
                <a:cubicBezTo>
                  <a:pt x="4069" y="21292"/>
                  <a:pt x="4351" y="21576"/>
                  <a:pt x="4351" y="21576"/>
                </a:cubicBezTo>
                <a:lnTo>
                  <a:pt x="5442" y="21576"/>
                </a:lnTo>
                <a:lnTo>
                  <a:pt x="4998" y="20674"/>
                </a:lnTo>
                <a:cubicBezTo>
                  <a:pt x="4998" y="20674"/>
                  <a:pt x="4198" y="20857"/>
                  <a:pt x="4112" y="17013"/>
                </a:cubicBezTo>
                <a:cubicBezTo>
                  <a:pt x="4455" y="16345"/>
                  <a:pt x="4899" y="12536"/>
                  <a:pt x="6341" y="11934"/>
                </a:cubicBezTo>
                <a:cubicBezTo>
                  <a:pt x="6341" y="11934"/>
                  <a:pt x="8049" y="13317"/>
                  <a:pt x="12118" y="13464"/>
                </a:cubicBezTo>
                <a:cubicBezTo>
                  <a:pt x="11951" y="15958"/>
                  <a:pt x="11800" y="16943"/>
                  <a:pt x="11800" y="16943"/>
                </a:cubicBezTo>
                <a:cubicBezTo>
                  <a:pt x="11800" y="16943"/>
                  <a:pt x="11873" y="18929"/>
                  <a:pt x="11566" y="20201"/>
                </a:cubicBezTo>
                <a:cubicBezTo>
                  <a:pt x="11915" y="20672"/>
                  <a:pt x="12256" y="20566"/>
                  <a:pt x="12090" y="21246"/>
                </a:cubicBezTo>
                <a:cubicBezTo>
                  <a:pt x="12037" y="21455"/>
                  <a:pt x="12264" y="21543"/>
                  <a:pt x="12264" y="21543"/>
                </a:cubicBezTo>
                <a:lnTo>
                  <a:pt x="13396" y="21543"/>
                </a:lnTo>
                <a:lnTo>
                  <a:pt x="13052" y="20777"/>
                </a:lnTo>
                <a:cubicBezTo>
                  <a:pt x="13052" y="20777"/>
                  <a:pt x="12251" y="20742"/>
                  <a:pt x="12462" y="18860"/>
                </a:cubicBezTo>
                <a:cubicBezTo>
                  <a:pt x="12674" y="16978"/>
                  <a:pt x="13012" y="17413"/>
                  <a:pt x="13235" y="15827"/>
                </a:cubicBezTo>
                <a:cubicBezTo>
                  <a:pt x="13306" y="15321"/>
                  <a:pt x="13414" y="14808"/>
                  <a:pt x="13528" y="14344"/>
                </a:cubicBezTo>
                <a:cubicBezTo>
                  <a:pt x="13726" y="16218"/>
                  <a:pt x="13748" y="16976"/>
                  <a:pt x="13748" y="16976"/>
                </a:cubicBezTo>
                <a:cubicBezTo>
                  <a:pt x="13748" y="16976"/>
                  <a:pt x="14182" y="18962"/>
                  <a:pt x="14106" y="20234"/>
                </a:cubicBezTo>
                <a:cubicBezTo>
                  <a:pt x="14540" y="20705"/>
                  <a:pt x="14862" y="20600"/>
                  <a:pt x="14819" y="21279"/>
                </a:cubicBezTo>
                <a:cubicBezTo>
                  <a:pt x="14804" y="21489"/>
                  <a:pt x="15047" y="21576"/>
                  <a:pt x="15047" y="21576"/>
                </a:cubicBezTo>
                <a:lnTo>
                  <a:pt x="16179" y="21576"/>
                </a:lnTo>
                <a:lnTo>
                  <a:pt x="15695" y="20810"/>
                </a:lnTo>
                <a:cubicBezTo>
                  <a:pt x="15695" y="20810"/>
                  <a:pt x="14888" y="20775"/>
                  <a:pt x="14759" y="18893"/>
                </a:cubicBezTo>
                <a:cubicBezTo>
                  <a:pt x="14629" y="17011"/>
                  <a:pt x="15047" y="17446"/>
                  <a:pt x="14982" y="15860"/>
                </a:cubicBezTo>
                <a:cubicBezTo>
                  <a:pt x="14934" y="14679"/>
                  <a:pt x="15080" y="13460"/>
                  <a:pt x="15158" y="12914"/>
                </a:cubicBezTo>
                <a:cubicBezTo>
                  <a:pt x="15463" y="12560"/>
                  <a:pt x="16744" y="10940"/>
                  <a:pt x="16328" y="9125"/>
                </a:cubicBezTo>
                <a:cubicBezTo>
                  <a:pt x="16328" y="9125"/>
                  <a:pt x="16854" y="5759"/>
                  <a:pt x="17850" y="5081"/>
                </a:cubicBezTo>
                <a:cubicBezTo>
                  <a:pt x="18250" y="5482"/>
                  <a:pt x="18822" y="5684"/>
                  <a:pt x="19222" y="5484"/>
                </a:cubicBezTo>
                <a:cubicBezTo>
                  <a:pt x="19936" y="5918"/>
                  <a:pt x="20236" y="5984"/>
                  <a:pt x="20365" y="6385"/>
                </a:cubicBezTo>
                <a:cubicBezTo>
                  <a:pt x="20436" y="6586"/>
                  <a:pt x="20978" y="6519"/>
                  <a:pt x="21049" y="6352"/>
                </a:cubicBezTo>
                <a:cubicBezTo>
                  <a:pt x="21235" y="6486"/>
                  <a:pt x="21535" y="6185"/>
                  <a:pt x="21493" y="5884"/>
                </a:cubicBezTo>
                <a:cubicBezTo>
                  <a:pt x="21449" y="5584"/>
                  <a:pt x="21600" y="5534"/>
                  <a:pt x="21496" y="5250"/>
                </a:cubicBezTo>
                <a:cubicBezTo>
                  <a:pt x="21392" y="4966"/>
                  <a:pt x="20007" y="2993"/>
                  <a:pt x="20007" y="2993"/>
                </a:cubicBezTo>
                <a:cubicBezTo>
                  <a:pt x="20007" y="2993"/>
                  <a:pt x="19853" y="1840"/>
                  <a:pt x="19027" y="1359"/>
                </a:cubicBezTo>
                <a:cubicBezTo>
                  <a:pt x="19103" y="1062"/>
                  <a:pt x="19142" y="606"/>
                  <a:pt x="19079" y="135"/>
                </a:cubicBezTo>
                <a:cubicBezTo>
                  <a:pt x="19065" y="18"/>
                  <a:pt x="19014" y="-24"/>
                  <a:pt x="18953" y="14"/>
                </a:cubicBezTo>
                <a:close/>
                <a:moveTo>
                  <a:pt x="1798" y="9298"/>
                </a:moveTo>
                <a:cubicBezTo>
                  <a:pt x="1804" y="9485"/>
                  <a:pt x="1822" y="9677"/>
                  <a:pt x="1856" y="9878"/>
                </a:cubicBezTo>
                <a:cubicBezTo>
                  <a:pt x="2284" y="12396"/>
                  <a:pt x="2093" y="13640"/>
                  <a:pt x="1546" y="14586"/>
                </a:cubicBezTo>
                <a:cubicBezTo>
                  <a:pt x="1492" y="13086"/>
                  <a:pt x="1433" y="10650"/>
                  <a:pt x="1798" y="929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7" name="Fysis"/>
          <p:cNvSpPr txBox="1"/>
          <p:nvPr/>
        </p:nvSpPr>
        <p:spPr>
          <a:xfrm>
            <a:off x="4838349" y="1517751"/>
            <a:ext cx="151394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r>
              <a:t>Fysis</a:t>
            </a:r>
          </a:p>
        </p:txBody>
      </p:sp>
      <p:sp>
        <p:nvSpPr>
          <p:cNvPr id="178" name="Palmetræ"/>
          <p:cNvSpPr/>
          <p:nvPr/>
        </p:nvSpPr>
        <p:spPr>
          <a:xfrm>
            <a:off x="17405812" y="4256827"/>
            <a:ext cx="5592148" cy="8262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84" y="0"/>
                </a:moveTo>
                <a:cubicBezTo>
                  <a:pt x="6984" y="0"/>
                  <a:pt x="7408" y="293"/>
                  <a:pt x="8033" y="823"/>
                </a:cubicBezTo>
                <a:cubicBezTo>
                  <a:pt x="6733" y="303"/>
                  <a:pt x="4906" y="71"/>
                  <a:pt x="2346" y="404"/>
                </a:cubicBezTo>
                <a:cubicBezTo>
                  <a:pt x="2379" y="414"/>
                  <a:pt x="2413" y="425"/>
                  <a:pt x="2446" y="435"/>
                </a:cubicBezTo>
                <a:cubicBezTo>
                  <a:pt x="3367" y="368"/>
                  <a:pt x="4667" y="443"/>
                  <a:pt x="6091" y="1050"/>
                </a:cubicBezTo>
                <a:cubicBezTo>
                  <a:pt x="5081" y="878"/>
                  <a:pt x="4146" y="782"/>
                  <a:pt x="3362" y="729"/>
                </a:cubicBezTo>
                <a:cubicBezTo>
                  <a:pt x="5630" y="1493"/>
                  <a:pt x="7737" y="2480"/>
                  <a:pt x="9386" y="4022"/>
                </a:cubicBezTo>
                <a:cubicBezTo>
                  <a:pt x="7002" y="2252"/>
                  <a:pt x="2994" y="2876"/>
                  <a:pt x="2994" y="2876"/>
                </a:cubicBezTo>
                <a:cubicBezTo>
                  <a:pt x="2994" y="2876"/>
                  <a:pt x="5165" y="3008"/>
                  <a:pt x="7370" y="3520"/>
                </a:cubicBezTo>
                <a:cubicBezTo>
                  <a:pt x="4779" y="3019"/>
                  <a:pt x="1638" y="2996"/>
                  <a:pt x="0" y="5174"/>
                </a:cubicBezTo>
                <a:cubicBezTo>
                  <a:pt x="173" y="5136"/>
                  <a:pt x="357" y="5099"/>
                  <a:pt x="550" y="5061"/>
                </a:cubicBezTo>
                <a:cubicBezTo>
                  <a:pt x="725" y="4809"/>
                  <a:pt x="1072" y="4512"/>
                  <a:pt x="1770" y="4368"/>
                </a:cubicBezTo>
                <a:cubicBezTo>
                  <a:pt x="1503" y="4613"/>
                  <a:pt x="1280" y="4807"/>
                  <a:pt x="1096" y="4960"/>
                </a:cubicBezTo>
                <a:cubicBezTo>
                  <a:pt x="2271" y="4758"/>
                  <a:pt x="3752" y="4598"/>
                  <a:pt x="5502" y="4664"/>
                </a:cubicBezTo>
                <a:cubicBezTo>
                  <a:pt x="4730" y="4840"/>
                  <a:pt x="4224" y="5089"/>
                  <a:pt x="4224" y="5089"/>
                </a:cubicBezTo>
                <a:cubicBezTo>
                  <a:pt x="4224" y="5089"/>
                  <a:pt x="6557" y="4831"/>
                  <a:pt x="8684" y="5023"/>
                </a:cubicBezTo>
                <a:cubicBezTo>
                  <a:pt x="6742" y="5445"/>
                  <a:pt x="3491" y="6554"/>
                  <a:pt x="3267" y="9264"/>
                </a:cubicBezTo>
                <a:cubicBezTo>
                  <a:pt x="3461" y="8961"/>
                  <a:pt x="3788" y="8631"/>
                  <a:pt x="4329" y="8323"/>
                </a:cubicBezTo>
                <a:cubicBezTo>
                  <a:pt x="3980" y="8942"/>
                  <a:pt x="3705" y="9382"/>
                  <a:pt x="3498" y="9692"/>
                </a:cubicBezTo>
                <a:cubicBezTo>
                  <a:pt x="4319" y="8964"/>
                  <a:pt x="5372" y="8011"/>
                  <a:pt x="6755" y="7147"/>
                </a:cubicBezTo>
                <a:cubicBezTo>
                  <a:pt x="6276" y="7726"/>
                  <a:pt x="6277" y="8238"/>
                  <a:pt x="6277" y="8238"/>
                </a:cubicBezTo>
                <a:cubicBezTo>
                  <a:pt x="6277" y="8238"/>
                  <a:pt x="7903" y="6926"/>
                  <a:pt x="9878" y="5721"/>
                </a:cubicBezTo>
                <a:lnTo>
                  <a:pt x="9955" y="5696"/>
                </a:lnTo>
                <a:lnTo>
                  <a:pt x="9528" y="7094"/>
                </a:lnTo>
                <a:lnTo>
                  <a:pt x="9356" y="7101"/>
                </a:lnTo>
                <a:lnTo>
                  <a:pt x="8893" y="8821"/>
                </a:lnTo>
                <a:lnTo>
                  <a:pt x="8705" y="8738"/>
                </a:lnTo>
                <a:lnTo>
                  <a:pt x="8149" y="11431"/>
                </a:lnTo>
                <a:lnTo>
                  <a:pt x="7941" y="11442"/>
                </a:lnTo>
                <a:lnTo>
                  <a:pt x="7627" y="14159"/>
                </a:lnTo>
                <a:lnTo>
                  <a:pt x="7419" y="14126"/>
                </a:lnTo>
                <a:lnTo>
                  <a:pt x="7694" y="17418"/>
                </a:lnTo>
                <a:lnTo>
                  <a:pt x="7522" y="17467"/>
                </a:lnTo>
                <a:lnTo>
                  <a:pt x="8394" y="21600"/>
                </a:lnTo>
                <a:lnTo>
                  <a:pt x="10050" y="21600"/>
                </a:lnTo>
                <a:lnTo>
                  <a:pt x="9219" y="16988"/>
                </a:lnTo>
                <a:lnTo>
                  <a:pt x="9080" y="17027"/>
                </a:lnTo>
                <a:lnTo>
                  <a:pt x="9116" y="14389"/>
                </a:lnTo>
                <a:lnTo>
                  <a:pt x="9014" y="14372"/>
                </a:lnTo>
                <a:lnTo>
                  <a:pt x="9572" y="11356"/>
                </a:lnTo>
                <a:lnTo>
                  <a:pt x="9428" y="11363"/>
                </a:lnTo>
                <a:lnTo>
                  <a:pt x="10058" y="9345"/>
                </a:lnTo>
                <a:lnTo>
                  <a:pt x="9960" y="9300"/>
                </a:lnTo>
                <a:lnTo>
                  <a:pt x="10855" y="7042"/>
                </a:lnTo>
                <a:lnTo>
                  <a:pt x="10727" y="7047"/>
                </a:lnTo>
                <a:lnTo>
                  <a:pt x="11411" y="5590"/>
                </a:lnTo>
                <a:lnTo>
                  <a:pt x="11576" y="5625"/>
                </a:lnTo>
                <a:cubicBezTo>
                  <a:pt x="12145" y="5789"/>
                  <a:pt x="15386" y="6763"/>
                  <a:pt x="17263" y="8200"/>
                </a:cubicBezTo>
                <a:cubicBezTo>
                  <a:pt x="16976" y="7698"/>
                  <a:pt x="16556" y="7293"/>
                  <a:pt x="16069" y="6966"/>
                </a:cubicBezTo>
                <a:cubicBezTo>
                  <a:pt x="17217" y="7490"/>
                  <a:pt x="18204" y="8127"/>
                  <a:pt x="19190" y="8903"/>
                </a:cubicBezTo>
                <a:cubicBezTo>
                  <a:pt x="19190" y="8903"/>
                  <a:pt x="19243" y="8153"/>
                  <a:pt x="17860" y="6811"/>
                </a:cubicBezTo>
                <a:cubicBezTo>
                  <a:pt x="18409" y="6987"/>
                  <a:pt x="18782" y="7186"/>
                  <a:pt x="19030" y="7389"/>
                </a:cubicBezTo>
                <a:cubicBezTo>
                  <a:pt x="18317" y="5790"/>
                  <a:pt x="15876" y="5194"/>
                  <a:pt x="13878" y="4979"/>
                </a:cubicBezTo>
                <a:cubicBezTo>
                  <a:pt x="17204" y="4788"/>
                  <a:pt x="19688" y="5346"/>
                  <a:pt x="21345" y="5857"/>
                </a:cubicBezTo>
                <a:cubicBezTo>
                  <a:pt x="20837" y="5280"/>
                  <a:pt x="20715" y="5068"/>
                  <a:pt x="20715" y="5068"/>
                </a:cubicBezTo>
                <a:cubicBezTo>
                  <a:pt x="20715" y="5068"/>
                  <a:pt x="21165" y="5214"/>
                  <a:pt x="21600" y="5576"/>
                </a:cubicBezTo>
                <a:cubicBezTo>
                  <a:pt x="20243" y="3489"/>
                  <a:pt x="17402" y="3255"/>
                  <a:pt x="14925" y="3532"/>
                </a:cubicBezTo>
                <a:cubicBezTo>
                  <a:pt x="15909" y="3391"/>
                  <a:pt x="17016" y="3280"/>
                  <a:pt x="17963" y="3304"/>
                </a:cubicBezTo>
                <a:cubicBezTo>
                  <a:pt x="15130" y="2253"/>
                  <a:pt x="12296" y="4013"/>
                  <a:pt x="12296" y="4013"/>
                </a:cubicBezTo>
                <a:cubicBezTo>
                  <a:pt x="13338" y="2620"/>
                  <a:pt x="14831" y="1764"/>
                  <a:pt x="16875" y="900"/>
                </a:cubicBezTo>
                <a:cubicBezTo>
                  <a:pt x="16340" y="898"/>
                  <a:pt x="16147" y="879"/>
                  <a:pt x="16147" y="879"/>
                </a:cubicBezTo>
                <a:cubicBezTo>
                  <a:pt x="16147" y="879"/>
                  <a:pt x="16363" y="777"/>
                  <a:pt x="16743" y="691"/>
                </a:cubicBezTo>
                <a:cubicBezTo>
                  <a:pt x="14578" y="410"/>
                  <a:pt x="13156" y="975"/>
                  <a:pt x="12229" y="1755"/>
                </a:cubicBezTo>
                <a:cubicBezTo>
                  <a:pt x="12556" y="1366"/>
                  <a:pt x="12930" y="988"/>
                  <a:pt x="13335" y="689"/>
                </a:cubicBezTo>
                <a:cubicBezTo>
                  <a:pt x="10956" y="1222"/>
                  <a:pt x="10858" y="3023"/>
                  <a:pt x="10886" y="3574"/>
                </a:cubicBezTo>
                <a:cubicBezTo>
                  <a:pt x="10875" y="3599"/>
                  <a:pt x="10866" y="3625"/>
                  <a:pt x="10855" y="3649"/>
                </a:cubicBezTo>
                <a:cubicBezTo>
                  <a:pt x="10767" y="3402"/>
                  <a:pt x="10653" y="3150"/>
                  <a:pt x="10511" y="2900"/>
                </a:cubicBezTo>
                <a:cubicBezTo>
                  <a:pt x="9515" y="694"/>
                  <a:pt x="6984" y="0"/>
                  <a:pt x="6984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9" name="Fysis"/>
          <p:cNvSpPr txBox="1"/>
          <p:nvPr/>
        </p:nvSpPr>
        <p:spPr>
          <a:xfrm>
            <a:off x="19444914" y="1517751"/>
            <a:ext cx="1513943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r>
              <a:t>Fysis</a:t>
            </a:r>
          </a:p>
        </p:txBody>
      </p:sp>
      <p:sp>
        <p:nvSpPr>
          <p:cNvPr id="180" name="Rektangel"/>
          <p:cNvSpPr/>
          <p:nvPr/>
        </p:nvSpPr>
        <p:spPr>
          <a:xfrm>
            <a:off x="11173593" y="1209263"/>
            <a:ext cx="4115832" cy="11758588"/>
          </a:xfrm>
          <a:prstGeom prst="rect">
            <a:avLst/>
          </a:prstGeom>
          <a:solidFill>
            <a:srgbClr val="FFFFFF">
              <a:alpha val="23038"/>
            </a:srgbClr>
          </a:solidFill>
          <a:ln w="101600">
            <a:solidFill>
              <a:schemeClr val="accent5">
                <a:hueOff val="-82419"/>
                <a:satOff val="-9513"/>
                <a:lumOff val="-16343"/>
                <a:alpha val="2303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Mand"/>
          <p:cNvSpPr/>
          <p:nvPr/>
        </p:nvSpPr>
        <p:spPr>
          <a:xfrm>
            <a:off x="9584962" y="5960172"/>
            <a:ext cx="5214076" cy="13460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Menneskets fysis (natur)…"/>
          <p:cNvSpPr txBox="1"/>
          <p:nvPr/>
        </p:nvSpPr>
        <p:spPr>
          <a:xfrm>
            <a:off x="8494388" y="1167372"/>
            <a:ext cx="7395224" cy="343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/>
            </a:pPr>
            <a:r>
              <a:t>Menneskets </a:t>
            </a:r>
            <a:r>
              <a:rPr u="sng"/>
              <a:t>fysis</a:t>
            </a:r>
            <a:r>
              <a:t> (natur)</a:t>
            </a:r>
          </a:p>
          <a:p>
            <a:pPr algn="ctr">
              <a:defRPr sz="5300"/>
            </a:pPr>
            <a:r>
              <a:t>=</a:t>
            </a:r>
          </a:p>
          <a:p>
            <a:pPr algn="ctr">
              <a:defRPr sz="5300"/>
            </a:pPr>
            <a:r>
              <a:rPr u="sng"/>
              <a:t>Ratio</a:t>
            </a:r>
            <a:r>
              <a:t> (fornuft)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Mand"/>
          <p:cNvSpPr/>
          <p:nvPr/>
        </p:nvSpPr>
        <p:spPr>
          <a:xfrm>
            <a:off x="15927763" y="5861451"/>
            <a:ext cx="5214077" cy="13460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2" name="Menneskets fysis (natur)…"/>
          <p:cNvSpPr txBox="1"/>
          <p:nvPr/>
        </p:nvSpPr>
        <p:spPr>
          <a:xfrm>
            <a:off x="14837190" y="1019291"/>
            <a:ext cx="7395223" cy="343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/>
            </a:pPr>
            <a:r>
              <a:t>Menneskets </a:t>
            </a:r>
            <a:r>
              <a:rPr u="sng"/>
              <a:t>fysis</a:t>
            </a:r>
            <a:r>
              <a:t> (natur)</a:t>
            </a:r>
          </a:p>
          <a:p>
            <a:pPr algn="ctr">
              <a:defRPr sz="5300"/>
            </a:pPr>
            <a:r>
              <a:t>=</a:t>
            </a:r>
          </a:p>
          <a:p>
            <a:pPr algn="ctr">
              <a:defRPr sz="5300"/>
            </a:pPr>
            <a:r>
              <a:rPr u="sng"/>
              <a:t>Ratio</a:t>
            </a:r>
            <a:r>
              <a:t> (fornuft)</a:t>
            </a:r>
          </a:p>
        </p:txBody>
      </p:sp>
      <p:pic>
        <p:nvPicPr>
          <p:cNvPr id="193" name="Skærmbillede 2020-05-15 12.28.37.png" descr="Skærmbillede 2020-05-15 12.28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74" y="2206289"/>
            <a:ext cx="6554089" cy="352039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treg"/>
          <p:cNvSpPr/>
          <p:nvPr/>
        </p:nvSpPr>
        <p:spPr>
          <a:xfrm>
            <a:off x="6645647" y="4111817"/>
            <a:ext cx="2910142" cy="1"/>
          </a:xfrm>
          <a:prstGeom prst="line">
            <a:avLst/>
          </a:prstGeom>
          <a:ln w="1016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95" name="Fortuna"/>
          <p:cNvSpPr txBox="1"/>
          <p:nvPr/>
        </p:nvSpPr>
        <p:spPr>
          <a:xfrm>
            <a:off x="2440832" y="1172229"/>
            <a:ext cx="221437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r>
              <a:t>Fortuna</a:t>
            </a:r>
          </a:p>
        </p:txBody>
      </p:sp>
      <p:sp>
        <p:nvSpPr>
          <p:cNvPr id="196" name="Affectus…"/>
          <p:cNvSpPr txBox="1"/>
          <p:nvPr/>
        </p:nvSpPr>
        <p:spPr>
          <a:xfrm>
            <a:off x="10164758" y="3095243"/>
            <a:ext cx="2393595" cy="203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u="sng"/>
            </a:pPr>
            <a:r>
              <a:t>Affectus</a:t>
            </a:r>
          </a:p>
          <a:p>
            <a:r>
              <a:t>(følelser)</a:t>
            </a:r>
          </a:p>
        </p:txBody>
      </p:sp>
      <p:sp>
        <p:nvSpPr>
          <p:cNvPr id="197" name="Streg"/>
          <p:cNvSpPr/>
          <p:nvPr/>
        </p:nvSpPr>
        <p:spPr>
          <a:xfrm>
            <a:off x="13167322" y="4111817"/>
            <a:ext cx="2910142" cy="1"/>
          </a:xfrm>
          <a:prstGeom prst="line">
            <a:avLst/>
          </a:prstGeom>
          <a:ln w="1016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Mand"/>
          <p:cNvSpPr/>
          <p:nvPr/>
        </p:nvSpPr>
        <p:spPr>
          <a:xfrm>
            <a:off x="15927764" y="5861451"/>
            <a:ext cx="5214076" cy="13460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3" name="Menneskets fysis (natur)…"/>
          <p:cNvSpPr txBox="1"/>
          <p:nvPr/>
        </p:nvSpPr>
        <p:spPr>
          <a:xfrm>
            <a:off x="14837190" y="1019291"/>
            <a:ext cx="7395224" cy="343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/>
            </a:pPr>
            <a:r>
              <a:t>Menneskets </a:t>
            </a:r>
            <a:r>
              <a:rPr u="sng"/>
              <a:t>fysis</a:t>
            </a:r>
            <a:r>
              <a:t> (natur)</a:t>
            </a:r>
          </a:p>
          <a:p>
            <a:pPr algn="ctr">
              <a:defRPr sz="5300"/>
            </a:pPr>
            <a:r>
              <a:t>=</a:t>
            </a:r>
          </a:p>
          <a:p>
            <a:pPr algn="ctr">
              <a:defRPr sz="5300"/>
            </a:pPr>
            <a:r>
              <a:rPr u="sng"/>
              <a:t>Ratio</a:t>
            </a:r>
            <a:r>
              <a:t> (fornuft)</a:t>
            </a:r>
          </a:p>
        </p:txBody>
      </p:sp>
      <p:pic>
        <p:nvPicPr>
          <p:cNvPr id="204" name="Skærmbillede 2020-05-15 12.28.37.png" descr="Skærmbillede 2020-05-15 12.28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74" y="2206289"/>
            <a:ext cx="6554089" cy="352039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treg"/>
          <p:cNvSpPr/>
          <p:nvPr/>
        </p:nvSpPr>
        <p:spPr>
          <a:xfrm>
            <a:off x="6645647" y="4111817"/>
            <a:ext cx="2910142" cy="1"/>
          </a:xfrm>
          <a:prstGeom prst="line">
            <a:avLst/>
          </a:prstGeom>
          <a:ln w="1016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6" name="Fortuna"/>
          <p:cNvSpPr txBox="1"/>
          <p:nvPr/>
        </p:nvSpPr>
        <p:spPr>
          <a:xfrm>
            <a:off x="2440832" y="1172229"/>
            <a:ext cx="221437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r>
              <a:t>Fortuna</a:t>
            </a:r>
          </a:p>
        </p:txBody>
      </p:sp>
      <p:sp>
        <p:nvSpPr>
          <p:cNvPr id="207" name="Affectus…"/>
          <p:cNvSpPr txBox="1"/>
          <p:nvPr/>
        </p:nvSpPr>
        <p:spPr>
          <a:xfrm>
            <a:off x="10164758" y="3095243"/>
            <a:ext cx="2393596" cy="203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u="sng"/>
            </a:pPr>
            <a:r>
              <a:t>Affectus</a:t>
            </a:r>
          </a:p>
          <a:p>
            <a:r>
              <a:t>(følelser)</a:t>
            </a:r>
          </a:p>
        </p:txBody>
      </p:sp>
      <p:sp>
        <p:nvSpPr>
          <p:cNvPr id="208" name="Streg"/>
          <p:cNvSpPr/>
          <p:nvPr/>
        </p:nvSpPr>
        <p:spPr>
          <a:xfrm>
            <a:off x="13167321" y="4111817"/>
            <a:ext cx="2910142" cy="1"/>
          </a:xfrm>
          <a:prstGeom prst="line">
            <a:avLst/>
          </a:prstGeom>
          <a:ln w="1016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9" name="Nomos…"/>
          <p:cNvSpPr txBox="1"/>
          <p:nvPr/>
        </p:nvSpPr>
        <p:spPr>
          <a:xfrm>
            <a:off x="5722329" y="8136681"/>
            <a:ext cx="6347461" cy="203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u="sng"/>
            </a:pPr>
            <a:r>
              <a:t>Nomos</a:t>
            </a:r>
          </a:p>
          <a:p>
            <a:pPr algn="ctr"/>
            <a:r>
              <a:t>(menneskeskabte love)</a:t>
            </a:r>
          </a:p>
        </p:txBody>
      </p:sp>
      <p:sp>
        <p:nvSpPr>
          <p:cNvPr id="210" name="Streg"/>
          <p:cNvSpPr/>
          <p:nvPr/>
        </p:nvSpPr>
        <p:spPr>
          <a:xfrm flipV="1">
            <a:off x="12056136" y="5100216"/>
            <a:ext cx="4059727" cy="3395343"/>
          </a:xfrm>
          <a:prstGeom prst="line">
            <a:avLst/>
          </a:prstGeom>
          <a:ln w="1016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Målet for stoisk filosofi er at leve et liv, hvor man ikke lader sin fornuft påvirke af noget, hverken negativt eller positivt. Denne tilstand kaldes"/>
          <p:cNvSpPr txBox="1">
            <a:spLocks noGrp="1"/>
          </p:cNvSpPr>
          <p:nvPr>
            <p:ph type="body" sz="half" idx="1"/>
          </p:nvPr>
        </p:nvSpPr>
        <p:spPr>
          <a:xfrm>
            <a:off x="1206500" y="3143871"/>
            <a:ext cx="21971001" cy="3874314"/>
          </a:xfrm>
          <a:prstGeom prst="rect">
            <a:avLst/>
          </a:prstGeom>
        </p:spPr>
        <p:txBody>
          <a:bodyPr/>
          <a:lstStyle>
            <a:lvl1pPr defTabSz="1706837">
              <a:defRPr sz="8119" spc="-162"/>
            </a:lvl1pPr>
          </a:lstStyle>
          <a:p>
            <a:r>
              <a:t>Målet for stoisk filosofi er at leve et liv, hvor man ikke lader sin fornuft påvirke af noget, hverken negativt eller positivt. Denne tilstand kaldes</a:t>
            </a:r>
          </a:p>
        </p:txBody>
      </p:sp>
      <p:sp>
        <p:nvSpPr>
          <p:cNvPr id="216" name="Den stoiske ro"/>
          <p:cNvSpPr txBox="1"/>
          <p:nvPr/>
        </p:nvSpPr>
        <p:spPr>
          <a:xfrm>
            <a:off x="1206499" y="6750774"/>
            <a:ext cx="21971001" cy="387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11600" b="1" spc="-232"/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Den stoiske ro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toisk begreb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Stoisk begreber</a:t>
            </a:r>
          </a:p>
        </p:txBody>
      </p:sp>
      <p:sp>
        <p:nvSpPr>
          <p:cNvPr id="219" name="Fata (skæbne) - fastlagt og ukendt for mennesker - POSITIVT…"/>
          <p:cNvSpPr txBox="1">
            <a:spLocks noGrp="1"/>
          </p:cNvSpPr>
          <p:nvPr>
            <p:ph type="body" idx="1"/>
          </p:nvPr>
        </p:nvSpPr>
        <p:spPr>
          <a:xfrm>
            <a:off x="1206500" y="2821393"/>
            <a:ext cx="21971000" cy="9683123"/>
          </a:xfrm>
          <a:prstGeom prst="rect">
            <a:avLst/>
          </a:prstGeom>
        </p:spPr>
        <p:txBody>
          <a:bodyPr/>
          <a:lstStyle/>
          <a:p>
            <a:r>
              <a:rPr b="1"/>
              <a:t>Fata</a:t>
            </a:r>
            <a:r>
              <a:t> (skæbne) - fastlagt og ukendt for mennesker - POSITIVT</a:t>
            </a:r>
          </a:p>
          <a:p>
            <a:r>
              <a:rPr b="1"/>
              <a:t>Fortuna</a:t>
            </a:r>
            <a:r>
              <a:t> (tilfælde/lykke) - fata set med menneskeøjne - NEGATIVT</a:t>
            </a:r>
          </a:p>
          <a:p>
            <a:r>
              <a:rPr b="1"/>
              <a:t>Fysis</a:t>
            </a:r>
            <a:r>
              <a:t> (naturlov) - en tings essens/dens definerende karaktertræk - POSITIVT</a:t>
            </a:r>
          </a:p>
          <a:p>
            <a:r>
              <a:rPr b="1"/>
              <a:t>Nomos</a:t>
            </a:r>
            <a:r>
              <a:t> (menneskeskabte love) - normer, love, traditioner, mennesker har fundet på - NEGATIVT</a:t>
            </a:r>
          </a:p>
          <a:p>
            <a:r>
              <a:rPr b="1"/>
              <a:t>Ratio</a:t>
            </a:r>
            <a:r>
              <a:t> (fornuft) - éns evne til at handle og tænke rationelt/fornuftigt - POSITIVT</a:t>
            </a:r>
          </a:p>
          <a:p>
            <a:r>
              <a:rPr b="1"/>
              <a:t>Affectus</a:t>
            </a:r>
            <a:r>
              <a:t> (følelser) - de er alle unaturlige for et menneske - NEGATIVT</a:t>
            </a:r>
          </a:p>
          <a:p>
            <a:pPr>
              <a:defRPr b="1"/>
            </a:pPr>
            <a:r>
              <a:t>Den stoiske ro</a:t>
            </a:r>
            <a:r>
              <a:rPr b="0"/>
              <a:t> - idealtilstanden, hvor man ikke påvirkes af følelser eller andet udefrakommende.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Macintosh PowerPoint</Application>
  <PresentationFormat>Brugerdefineret</PresentationFormat>
  <Paragraphs>36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Helvetica Neue</vt:lpstr>
      <vt:lpstr>Helvetica Neue Medium</vt:lpstr>
      <vt:lpstr>21_BasicWhite</vt:lpstr>
      <vt:lpstr>Stoisk filosofi og dens kernebegreber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Stoisk begreber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Stoisk filosofi og dens kernebegreber</dc:title>
  <cp:lastModifiedBy>Esben Harboe Odgaard EHO</cp:lastModifiedBy>
  <cp:revision>1</cp:revision>
  <dcterms:modified xsi:type="dcterms:W3CDTF">2023-12-18T10:12:20Z</dcterms:modified>
</cp:coreProperties>
</file>