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68" r:id="rId3"/>
    <p:sldId id="269" r:id="rId4"/>
    <p:sldId id="271" r:id="rId5"/>
    <p:sldId id="270" r:id="rId6"/>
    <p:sldId id="272" r:id="rId7"/>
    <p:sldId id="266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1268"/>
  </p:normalViewPr>
  <p:slideViewPr>
    <p:cSldViewPr snapToGrid="0">
      <p:cViewPr varScale="1">
        <p:scale>
          <a:sx n="99" d="100"/>
          <a:sy n="99" d="100"/>
        </p:scale>
        <p:origin x="10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05FE5-0B39-9243-AE7A-9F63AC8FBB12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FD6AB-41E8-B945-9A1E-AB28F3F2FF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0577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FD6AB-41E8-B945-9A1E-AB28F3F2FF5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5945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Rational </a:t>
            </a:r>
            <a:r>
              <a:rPr lang="da-DK" dirty="0" err="1"/>
              <a:t>choice</a:t>
            </a:r>
            <a:r>
              <a:rPr lang="da-DK" dirty="0"/>
              <a:t>: James Coleman </a:t>
            </a:r>
          </a:p>
          <a:p>
            <a:r>
              <a:rPr lang="da-DK" dirty="0"/>
              <a:t>Habituelle forklaringer: Pierre Bourdieu </a:t>
            </a:r>
          </a:p>
          <a:p>
            <a:r>
              <a:rPr lang="da-DK" dirty="0"/>
              <a:t>Værdimæssige forklaringer: Stammer fra en analyse </a:t>
            </a:r>
          </a:p>
          <a:p>
            <a:r>
              <a:rPr lang="da-DK" dirty="0"/>
              <a:t>Strukturelle forklaringer: Ulrich Beck </a:t>
            </a:r>
          </a:p>
          <a:p>
            <a:r>
              <a:rPr lang="da-DK" dirty="0" err="1"/>
              <a:t>Interpersonlige</a:t>
            </a:r>
            <a:r>
              <a:rPr lang="da-DK" dirty="0"/>
              <a:t> forklaringer.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FD6AB-41E8-B945-9A1E-AB28F3F2FF5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8270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FD6AB-41E8-B945-9A1E-AB28F3F2FF5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5598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Brug tavlerne som jeres noter og til at formidle med! Klokken 15.00 skal I være klar til at præsentere for en anden gruppe.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FD6AB-41E8-B945-9A1E-AB28F3F2FF5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9732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FD6AB-41E8-B945-9A1E-AB28F3F2FF5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827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4C7C8-3D90-2653-8655-653F97AAF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A2E39C0-CD38-1BBB-8AAA-7C402AB87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28048C-8990-1EAA-DC18-ED386CB4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D8A3792-23EC-4C16-51D8-77E8C4C9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90D86D-08F0-6F06-923B-9D1E85AB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425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0C5B1-02BA-69B8-FBCE-8088D198F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3340AC-A79B-F2D0-1313-748AA9B86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B19361-D6E0-BA96-FF21-2685350D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5C4BEC-573D-31ED-8D1A-BAA09E4D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AA0875-F0BF-7B7E-F7D3-74E740F4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93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5012B8-2559-3572-DF68-2940E1FD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BF063A-F1A1-7CE8-80B4-BBAF528AF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D7DC1E-552A-817C-56DE-8C42C80F1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E93BB8-DD86-246B-D27C-84025B985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AD7BEC2-1F87-29BC-1879-D0BDB12B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3116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3CB0F-7043-8E41-A9E5-AB2CDFD81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F43194-D4E5-F11B-8E40-FEFEFE028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519A164-BBA6-BB30-6353-7AF7BEC86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35C9551-A769-5AC4-75A8-116CFF76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BC8EFC-84CA-148D-1422-F73F7BD45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0296E7B-A3BE-3596-959B-4786D9A09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221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6F225A-DE43-9BDF-B8A8-1E334681C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3BCCB8-2BAB-286A-7137-9B07527E8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D4B5A8-E971-52BE-7BFD-8E12B002C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0B4967D-5438-1810-8B07-6F2A9B9717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F59D2FA-3A2C-33CD-044C-BB9BE873EF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805C2F4-5E10-D1A1-9196-1926FEF64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E13D83-15E2-BEF8-46BA-30FE9110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C87C73D-E910-79C5-8271-65EE9086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14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FE730-D785-CBB2-81C1-41F0F5D6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B0D2EA7-BC7D-C511-4727-C96425AF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A1049CF-4B53-D2C3-3B2D-07C7461F4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3C2839-BBF5-965B-F574-810B25137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160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E10394-1EE8-31B5-58C4-E5332D6E0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24CB2B1-98EC-E8A2-9865-DF426C6F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AAB4EE3-CCCA-82FD-178E-9AE648F92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816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E84A13-F335-78FF-7B4D-3E75EB9E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DDEEE5-DA5D-4567-6E22-1D6DA1B5E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730F06A-2D47-E456-F3AC-323153FF8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3E644A-38AB-FA7C-0DCE-28B523D05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D6C1DB-EACC-6A5A-5269-067B2998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FA6F05F-D089-AFE2-1F56-B1634F95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002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A92163-6B10-9CAA-B63E-7F2E31C1E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4F04583-9576-F967-B11D-9F550DC56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96649BD-DA94-AC7A-E9E7-3D2FC1C1D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A779FF7-7789-82A7-C690-7EEE1BE5B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94C0DC5-82CC-20F0-3479-139B36AB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EA49C37-E0C8-4EC7-D340-3C912D0E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534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89EBA-7000-D41D-4772-61D93162C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C87203F-BCB5-2890-F57B-0F9D8E76D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04A213-DBA7-6D5C-37C3-FEE2B474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845B56-FDCE-9F5D-EE7F-BAE775D6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59A3C1-7674-EF3F-A9C4-58AB71A95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9248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17EB1BF-CA7B-FE1D-02B4-1BD568F138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F2DE8B-D755-05A5-CEFC-D68A62340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C7C97B-2399-06D4-74BE-35E9B0E67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D87FB7-1FE1-7F3D-4C2D-659293B27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3EDE60-D9AF-03A0-E0FE-EA739AD9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2828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9E3C963-CD07-5C40-7877-383366B0C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5D46ACA-007C-3701-914D-5A0EBF9BA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61BFD1-7D16-8DD9-6408-9A83FD8CC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A69FD-C909-8F47-AD01-02A584AD633B}" type="datetimeFigureOut">
              <a:rPr lang="da-DK" smtClean="0"/>
              <a:t>03.04.2024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437D6D0-4A4B-F991-FF98-25FC7B43E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56ABB1-C76E-A1D1-2E25-5442DD9CEC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E8437-C29F-184C-8A18-78AC7ED51E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874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vorfor er klimaskeptikere ofte højreorienterede?">
            <a:extLst>
              <a:ext uri="{FF2B5EF4-FFF2-40B4-BE49-F238E27FC236}">
                <a16:creationId xmlns:a16="http://schemas.microsoft.com/office/drawing/2014/main" id="{038ED4AC-D9E9-83C3-A70D-5EBFFCA70A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0972DB-1CD5-B69E-BB06-DCEAC856F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</a:rPr>
              <a:t>SRP 6 – HVORDAN OVERBEVISER MAN EN KLIMASKEPTIKER?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8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88AF5-EDA4-A622-D1B2-E63EC7CB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FORKLARINGER INDTIL NU PÅ AT FOLK ER KLIMASKEPTIKERE…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D63985C-D60A-1E1F-396A-CE45C56BD350}"/>
              </a:ext>
            </a:extLst>
          </p:cNvPr>
          <p:cNvSpPr txBox="1"/>
          <p:nvPr/>
        </p:nvSpPr>
        <p:spPr>
          <a:xfrm>
            <a:off x="1085850" y="2057400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Individers reaktionsmønstre… </a:t>
            </a:r>
          </a:p>
        </p:txBody>
      </p:sp>
      <p:pic>
        <p:nvPicPr>
          <p:cNvPr id="6" name="Billede 5" descr="Et billede, der indeholder skærmbillede, design&#10;&#10;Automatisk genereret beskrivelse">
            <a:extLst>
              <a:ext uri="{FF2B5EF4-FFF2-40B4-BE49-F238E27FC236}">
                <a16:creationId xmlns:a16="http://schemas.microsoft.com/office/drawing/2014/main" id="{DDCBCF0F-9E87-0E47-D1A6-B86D413B1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8" y="1951236"/>
            <a:ext cx="6248604" cy="4662420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F3A8CD1C-5BAD-663B-AEE2-7B20CA49D624}"/>
              </a:ext>
            </a:extLst>
          </p:cNvPr>
          <p:cNvSpPr txBox="1"/>
          <p:nvPr/>
        </p:nvSpPr>
        <p:spPr>
          <a:xfrm>
            <a:off x="5867283" y="1350824"/>
            <a:ext cx="60936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/>
            <a:r>
              <a:rPr lang="da-DK" sz="1400" b="1" i="0" dirty="0">
                <a:solidFill>
                  <a:srgbClr val="767676"/>
                </a:solidFill>
                <a:effectLst/>
                <a:latin typeface="Noto Sans" panose="020B0502040504020204" pitchFamily="34" charset="0"/>
              </a:rPr>
              <a:t>Figur 6.10: Fem forsvarsmekanismer over for klimanyheder</a:t>
            </a:r>
            <a:endParaRPr lang="da-DK" sz="1400" b="0" i="0" dirty="0">
              <a:solidFill>
                <a:srgbClr val="767676"/>
              </a:solidFill>
              <a:effectLst/>
              <a:latin typeface="Noto Sans" panose="020B0502040504020204" pitchFamily="34" charset="0"/>
            </a:endParaRPr>
          </a:p>
          <a:p>
            <a:pPr algn="l" latinLnBrk="0"/>
            <a:r>
              <a:rPr lang="da-DK" sz="1400" b="0" i="0" dirty="0">
                <a:solidFill>
                  <a:srgbClr val="767676"/>
                </a:solidFill>
                <a:effectLst/>
                <a:latin typeface="var(--font-content)"/>
              </a:rPr>
              <a:t>Kilde: Per Esben Stoknes: </a:t>
            </a:r>
            <a:r>
              <a:rPr lang="da-DK" sz="1400" b="0" i="0" dirty="0" err="1">
                <a:solidFill>
                  <a:srgbClr val="767676"/>
                </a:solidFill>
                <a:effectLst/>
                <a:latin typeface="var(--font-content)"/>
              </a:rPr>
              <a:t>TEDtalk</a:t>
            </a:r>
            <a:r>
              <a:rPr lang="da-DK" sz="1400" b="0" i="0" dirty="0">
                <a:solidFill>
                  <a:srgbClr val="767676"/>
                </a:solidFill>
                <a:effectLst/>
                <a:latin typeface="var(--font-content)"/>
              </a:rPr>
              <a:t>.</a:t>
            </a:r>
          </a:p>
        </p:txBody>
      </p:sp>
      <p:pic>
        <p:nvPicPr>
          <p:cNvPr id="10" name="Billede 9" descr="Et billede, der indeholder tekst, Font/skrifttype, skærmbillede, visitkort&#10;&#10;Automatisk genereret beskrivelse">
            <a:extLst>
              <a:ext uri="{FF2B5EF4-FFF2-40B4-BE49-F238E27FC236}">
                <a16:creationId xmlns:a16="http://schemas.microsoft.com/office/drawing/2014/main" id="{F0A3CA41-0792-CD46-5B56-B5686B95C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04947"/>
            <a:ext cx="5738494" cy="2300291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431D2956-D612-39CC-4845-67641AEAEFA0}"/>
              </a:ext>
            </a:extLst>
          </p:cNvPr>
          <p:cNvSpPr txBox="1"/>
          <p:nvPr/>
        </p:nvSpPr>
        <p:spPr>
          <a:xfrm>
            <a:off x="394357" y="3261718"/>
            <a:ext cx="49497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latinLnBrk="0"/>
            <a:r>
              <a:rPr lang="da-DK" sz="1400" b="1" i="0" dirty="0">
                <a:solidFill>
                  <a:srgbClr val="767676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Figur 2.4: Reaktionsmønstre ved klimaforandringerne ifølge Anthony Giddens</a:t>
            </a:r>
            <a:endParaRPr lang="da-DK" sz="1400" b="0" i="0" dirty="0">
              <a:solidFill>
                <a:srgbClr val="767676"/>
              </a:solidFill>
              <a:effectLst/>
              <a:highlight>
                <a:srgbClr val="FFFFFF"/>
              </a:highlight>
              <a:latin typeface="Noto Sans" panose="020B0502040504020204" pitchFamily="34" charset="0"/>
            </a:endParaRPr>
          </a:p>
          <a:p>
            <a:pPr algn="l"/>
            <a:br>
              <a:rPr lang="da-DK" sz="1400" b="1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var(--font-title)"/>
              </a:rPr>
            </a:br>
            <a:endParaRPr lang="da-DK" sz="1400" b="1" i="0" dirty="0">
              <a:solidFill>
                <a:srgbClr val="333333"/>
              </a:solidFill>
              <a:effectLst/>
              <a:highlight>
                <a:srgbClr val="F8F8F8"/>
              </a:highlight>
              <a:latin typeface="var(--font-title)"/>
            </a:endParaRPr>
          </a:p>
          <a:p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385775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5B9E25-4D90-D873-5954-0FF8E311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FORKLARINGER INDTIL NU PÅ AT FOLK ER KLIMASKEPTIKERE…</a:t>
            </a:r>
          </a:p>
        </p:txBody>
      </p:sp>
      <p:pic>
        <p:nvPicPr>
          <p:cNvPr id="4" name="Billede 3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72151B9A-7192-C64B-92D0-B4057E0080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0"/>
          <a:stretch/>
        </p:blipFill>
        <p:spPr>
          <a:xfrm>
            <a:off x="1946322" y="1690688"/>
            <a:ext cx="8013822" cy="502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7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983A91-FFFF-7D85-70C5-BA5C28D8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FORKLARINGER INDTIL NU PÅ AT FOLK ER KLIMASKEPTIKERE…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7A987F-C58E-1CFC-296B-DD6DC1A8C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Forhold til forbrug… </a:t>
            </a:r>
          </a:p>
          <a:p>
            <a:r>
              <a:rPr lang="da-DK" dirty="0"/>
              <a:t>Frihed til forbrug eller pligt til mådehold? </a:t>
            </a:r>
          </a:p>
          <a:p>
            <a:endParaRPr lang="da-DK" dirty="0"/>
          </a:p>
          <a:p>
            <a:r>
              <a:rPr lang="da-DK" dirty="0"/>
              <a:t>Et ideologisk spørgsmål </a:t>
            </a:r>
          </a:p>
          <a:p>
            <a:pPr lvl="1"/>
            <a:r>
              <a:rPr lang="da-DK" dirty="0"/>
              <a:t>Zygmunt Bauman vs. Robert Nozick </a:t>
            </a:r>
          </a:p>
        </p:txBody>
      </p:sp>
    </p:spTree>
    <p:extLst>
      <p:ext uri="{BB962C8B-B14F-4D97-AF65-F5344CB8AC3E}">
        <p14:creationId xmlns:p14="http://schemas.microsoft.com/office/powerpoint/2010/main" val="81643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DBD5B-CFA1-664D-2E95-8D3B6843B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 FORKLARING (FOKUS I DAG)</a:t>
            </a:r>
          </a:p>
        </p:txBody>
      </p:sp>
      <p:pic>
        <p:nvPicPr>
          <p:cNvPr id="4" name="Picture 2" descr="Ulrich Beck - En kritisk indføring i teorien om verdensrisikosamfundet af  Klaus Rasborg">
            <a:extLst>
              <a:ext uri="{FF2B5EF4-FFF2-40B4-BE49-F238E27FC236}">
                <a16:creationId xmlns:a16="http://schemas.microsoft.com/office/drawing/2014/main" id="{8BFEE723-E56A-BBCC-E9AE-074F4663D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843" y="1643173"/>
            <a:ext cx="3087195" cy="484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runo Latour af Anders Blok, Torben Elgaard Jensen - 9788741251424">
            <a:extLst>
              <a:ext uri="{FF2B5EF4-FFF2-40B4-BE49-F238E27FC236}">
                <a16:creationId xmlns:a16="http://schemas.microsoft.com/office/drawing/2014/main" id="{8652DD92-D38E-A151-D846-87E47CA8A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892" y="1643174"/>
            <a:ext cx="3499195" cy="484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55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586460D5-BBA2-9982-D630-CA0B99BC0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62"/>
            <a:ext cx="10515600" cy="59582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1900" b="1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Forsta</a:t>
            </a:r>
            <a:r>
              <a:rPr lang="da-DK" sz="1900" b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̊ Ulrich Beck (gruppe 1-4):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Hvorfor er det at Ulrich Beck mener vi lever i et 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risikosamfund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da-DK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Hvad mener Beck med begrebet </a:t>
            </a:r>
            <a:r>
              <a:rPr lang="da-DK" sz="1800" i="1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uintenderede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følgevirkninger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da-DK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Hvad bruger Beck begrebet 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verdensrisikosamfundet 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til at forklare?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Hvad menes der med udsagnet ”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Vi skal have tillid til eksperterne på </a:t>
            </a:r>
            <a:r>
              <a:rPr lang="da-DK" sz="1800" i="1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klimaområdet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i et risikosamfund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”?</a:t>
            </a:r>
            <a:endParaRPr lang="da-DK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Hvad mener Beck med at vi er nødsaget til at bevæge os væk fra ’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zombie-tænkning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’ og teorien om nationen som en 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container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Hvad mener Beck med at vi i stedet bør tænke mere 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kosmopolitisk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Hvordan kan vi bruge Beck til at forklare, at der findes klimaskeptikere? Kan vi bruge hans teori til at overbevise en klimaskeptiker? </a:t>
            </a:r>
          </a:p>
          <a:p>
            <a:pPr marL="0" indent="0">
              <a:buNone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r>
              <a:rPr lang="da-DK" sz="1900" b="1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Forsta</a:t>
            </a:r>
            <a:r>
              <a:rPr lang="da-DK" sz="1900" b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̊ Bruno </a:t>
            </a:r>
            <a:r>
              <a:rPr lang="da-DK" sz="1900" b="1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Latour</a:t>
            </a:r>
            <a:r>
              <a:rPr lang="da-DK" sz="1900" b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(gruppe 5-8):</a:t>
            </a:r>
            <a:b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sz="1800" dirty="0"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Hvorfor er det at </a:t>
            </a:r>
            <a:r>
              <a:rPr lang="da-DK" sz="1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Latour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ikke tror på </a:t>
            </a:r>
            <a:r>
              <a:rPr lang="da-DK" sz="1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Beck’s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kosmopolitiske tilgang, og hvilke eksempler underbygger han pessimismen med?</a:t>
            </a:r>
            <a:endParaRPr lang="da-DK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Hvorfor er Samsø et godt eksempel på det som </a:t>
            </a:r>
            <a:r>
              <a:rPr lang="da-DK" sz="1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Latour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ser som løsningen på klimaforandringerne?</a:t>
            </a:r>
            <a:endParaRPr lang="da-DK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Latour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argumenterer at vi er blevet 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territorieløse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hvad mener han med det, og hvordan skal vi </a:t>
            </a:r>
            <a:r>
              <a:rPr lang="da-DK" sz="1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forsta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̊ at erkendelsen af denne territorieløsheds 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universalitet 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er løsningen på klimaforandringerne?</a:t>
            </a:r>
            <a:endParaRPr lang="da-DK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Forklar hvad </a:t>
            </a:r>
            <a:r>
              <a:rPr lang="da-DK" sz="1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Latour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mener med at </a:t>
            </a:r>
            <a:r>
              <a:rPr lang="da-DK" sz="180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det terrestriske 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er løsningen, og Samsø kan være et eksempel på en løsning?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Hvordan kan vi bruge </a:t>
            </a:r>
            <a:r>
              <a:rPr lang="da-DK" sz="1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Latour</a:t>
            </a:r>
            <a:r>
              <a:rPr lang="da-DK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til at forklare, at der findes klimaskeptikere? Kan vi bruge hans teori til at overbevise en klimaskeptiker? </a:t>
            </a:r>
          </a:p>
          <a:p>
            <a:pPr marL="342900" indent="-342900">
              <a:buFont typeface="+mj-lt"/>
              <a:buAutoNum type="arabicPeriod"/>
            </a:pPr>
            <a:endParaRPr lang="da-DK" dirty="0"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55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3E9220E8-70C4-761E-6A94-2D4296F8F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789239"/>
              </p:ext>
            </p:extLst>
          </p:nvPr>
        </p:nvGraphicFramePr>
        <p:xfrm>
          <a:off x="114822" y="218941"/>
          <a:ext cx="11962356" cy="6161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589">
                  <a:extLst>
                    <a:ext uri="{9D8B030D-6E8A-4147-A177-3AD203B41FA5}">
                      <a16:colId xmlns:a16="http://schemas.microsoft.com/office/drawing/2014/main" val="320009111"/>
                    </a:ext>
                  </a:extLst>
                </a:gridCol>
                <a:gridCol w="2990589">
                  <a:extLst>
                    <a:ext uri="{9D8B030D-6E8A-4147-A177-3AD203B41FA5}">
                      <a16:colId xmlns:a16="http://schemas.microsoft.com/office/drawing/2014/main" val="1861094270"/>
                    </a:ext>
                  </a:extLst>
                </a:gridCol>
                <a:gridCol w="2990589">
                  <a:extLst>
                    <a:ext uri="{9D8B030D-6E8A-4147-A177-3AD203B41FA5}">
                      <a16:colId xmlns:a16="http://schemas.microsoft.com/office/drawing/2014/main" val="207582875"/>
                    </a:ext>
                  </a:extLst>
                </a:gridCol>
                <a:gridCol w="2990589">
                  <a:extLst>
                    <a:ext uri="{9D8B030D-6E8A-4147-A177-3AD203B41FA5}">
                      <a16:colId xmlns:a16="http://schemas.microsoft.com/office/drawing/2014/main" val="1350066595"/>
                    </a:ext>
                  </a:extLst>
                </a:gridCol>
              </a:tblGrid>
              <a:tr h="586780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Kaptajn: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holder styr på tid og sikrer fokus på opgaven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Referent:</a:t>
                      </a:r>
                    </a:p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Skriver på tavlen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Embedsmand:</a:t>
                      </a:r>
                    </a:p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Laver research i teksten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876860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r>
                        <a:rPr lang="da-DK" sz="1600" dirty="0"/>
                        <a:t>Gruppe 1 – Ulrich 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Hans Christian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Freja + Liva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052263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 2 – Ulrich 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Karla 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Johanna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Frederik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637866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 3 – Ulrich 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Karla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Magnus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09328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 4 – Ulrich 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Noah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Annesofie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Sofie 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859325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 5 – Bruno </a:t>
                      </a:r>
                      <a:r>
                        <a:rPr lang="da-DK" sz="1600" dirty="0" err="1"/>
                        <a:t>Latour</a:t>
                      </a:r>
                      <a:r>
                        <a:rPr lang="da-DK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Sofie 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Jonas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Gustav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28797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 6 – Bruno </a:t>
                      </a:r>
                      <a:r>
                        <a:rPr lang="da-DK" sz="1600" dirty="0" err="1"/>
                        <a:t>Latour</a:t>
                      </a:r>
                      <a:r>
                        <a:rPr lang="da-DK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Matilde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Clara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Nanna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108100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 7 – Bruno </a:t>
                      </a:r>
                      <a:r>
                        <a:rPr lang="da-DK" sz="1600" dirty="0" err="1"/>
                        <a:t>Latour</a:t>
                      </a:r>
                      <a:r>
                        <a:rPr lang="da-DK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Klara 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Amelie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Sophia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37043"/>
                  </a:ext>
                </a:extLst>
              </a:tr>
              <a:tr h="696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 8 – Bruno </a:t>
                      </a:r>
                      <a:r>
                        <a:rPr lang="da-DK" sz="1600" dirty="0" err="1"/>
                        <a:t>Latour</a:t>
                      </a:r>
                      <a:r>
                        <a:rPr lang="da-DK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Nikolaj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Klara 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14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73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497</Words>
  <Application>Microsoft Macintosh PowerPoint</Application>
  <PresentationFormat>Widescreen</PresentationFormat>
  <Paragraphs>79</Paragraphs>
  <Slides>7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Noto Sans</vt:lpstr>
      <vt:lpstr>var(--font-content)</vt:lpstr>
      <vt:lpstr>var(--font-title)</vt:lpstr>
      <vt:lpstr>Office-tema</vt:lpstr>
      <vt:lpstr>SRP 6 – HVORDAN OVERBEVISER MAN EN KLIMASKEPTIKER? </vt:lpstr>
      <vt:lpstr>FORKLARINGER INDTIL NU PÅ AT FOLK ER KLIMASKEPTIKERE…</vt:lpstr>
      <vt:lpstr>FORKLARINGER INDTIL NU PÅ AT FOLK ER KLIMASKEPTIKERE…</vt:lpstr>
      <vt:lpstr>FORKLARINGER INDTIL NU PÅ AT FOLK ER KLIMASKEPTIKERE…</vt:lpstr>
      <vt:lpstr>NY FORKLARING (FOKUS I DAG)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Mads Malthe Rifbjerg Søvndal</dc:creator>
  <cp:lastModifiedBy>Mads Malthe Rifbjerg Søvndal</cp:lastModifiedBy>
  <cp:revision>6</cp:revision>
  <dcterms:created xsi:type="dcterms:W3CDTF">2024-04-02T09:14:28Z</dcterms:created>
  <dcterms:modified xsi:type="dcterms:W3CDTF">2024-04-03T10:03:56Z</dcterms:modified>
</cp:coreProperties>
</file>