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1" r:id="rId3"/>
    <p:sldId id="257" r:id="rId4"/>
    <p:sldId id="258" r:id="rId5"/>
    <p:sldId id="259" r:id="rId6"/>
    <p:sldId id="260" r:id="rId7"/>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56"/>
    <p:restoredTop sz="94663"/>
  </p:normalViewPr>
  <p:slideViewPr>
    <p:cSldViewPr snapToGrid="0">
      <p:cViewPr varScale="1">
        <p:scale>
          <a:sx n="97" d="100"/>
          <a:sy n="97" d="100"/>
        </p:scale>
        <p:origin x="208"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EB3579-6ECD-B9E3-741E-717719B5E4A9}"/>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96582B55-510B-E77A-4020-60996DA8D8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3B0630BB-D422-5460-2758-0097F23FC21D}"/>
              </a:ext>
            </a:extLst>
          </p:cNvPr>
          <p:cNvSpPr>
            <a:spLocks noGrp="1"/>
          </p:cNvSpPr>
          <p:nvPr>
            <p:ph type="dt" sz="half" idx="10"/>
          </p:nvPr>
        </p:nvSpPr>
        <p:spPr/>
        <p:txBody>
          <a:bodyPr/>
          <a:lstStyle/>
          <a:p>
            <a:fld id="{ECAC0AAF-D468-3443-BED6-DBF1C422022B}" type="datetimeFigureOut">
              <a:rPr lang="da-DK" smtClean="0"/>
              <a:t>07.01.2025</a:t>
            </a:fld>
            <a:endParaRPr lang="da-DK"/>
          </a:p>
        </p:txBody>
      </p:sp>
      <p:sp>
        <p:nvSpPr>
          <p:cNvPr id="5" name="Pladsholder til sidefod 4">
            <a:extLst>
              <a:ext uri="{FF2B5EF4-FFF2-40B4-BE49-F238E27FC236}">
                <a16:creationId xmlns:a16="http://schemas.microsoft.com/office/drawing/2014/main" id="{E23813CD-8BEB-9B74-DA16-3B660FF5F9F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5E81A36-AFC0-B7E6-9DAD-CEC3861ED9E6}"/>
              </a:ext>
            </a:extLst>
          </p:cNvPr>
          <p:cNvSpPr>
            <a:spLocks noGrp="1"/>
          </p:cNvSpPr>
          <p:nvPr>
            <p:ph type="sldNum" sz="quarter" idx="12"/>
          </p:nvPr>
        </p:nvSpPr>
        <p:spPr/>
        <p:txBody>
          <a:bodyPr/>
          <a:lstStyle/>
          <a:p>
            <a:fld id="{AF28DA88-8BD8-5442-9D04-70AF31A7F9DC}" type="slidenum">
              <a:rPr lang="da-DK" smtClean="0"/>
              <a:t>‹nr.›</a:t>
            </a:fld>
            <a:endParaRPr lang="da-DK"/>
          </a:p>
        </p:txBody>
      </p:sp>
    </p:spTree>
    <p:extLst>
      <p:ext uri="{BB962C8B-B14F-4D97-AF65-F5344CB8AC3E}">
        <p14:creationId xmlns:p14="http://schemas.microsoft.com/office/powerpoint/2010/main" val="3454955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83F557-0DFC-565F-D099-72BF10ECFFB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CB7F2160-1EAF-1A4E-5ED1-697308340A0F}"/>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2D9FF32-E648-764F-B8DC-2ACBE273275D}"/>
              </a:ext>
            </a:extLst>
          </p:cNvPr>
          <p:cNvSpPr>
            <a:spLocks noGrp="1"/>
          </p:cNvSpPr>
          <p:nvPr>
            <p:ph type="dt" sz="half" idx="10"/>
          </p:nvPr>
        </p:nvSpPr>
        <p:spPr/>
        <p:txBody>
          <a:bodyPr/>
          <a:lstStyle/>
          <a:p>
            <a:fld id="{ECAC0AAF-D468-3443-BED6-DBF1C422022B}" type="datetimeFigureOut">
              <a:rPr lang="da-DK" smtClean="0"/>
              <a:t>07.01.2025</a:t>
            </a:fld>
            <a:endParaRPr lang="da-DK"/>
          </a:p>
        </p:txBody>
      </p:sp>
      <p:sp>
        <p:nvSpPr>
          <p:cNvPr id="5" name="Pladsholder til sidefod 4">
            <a:extLst>
              <a:ext uri="{FF2B5EF4-FFF2-40B4-BE49-F238E27FC236}">
                <a16:creationId xmlns:a16="http://schemas.microsoft.com/office/drawing/2014/main" id="{507075D9-E573-A072-CBF9-FE8F4073745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7764B4E-C17E-8D1B-E1AF-739CB322B542}"/>
              </a:ext>
            </a:extLst>
          </p:cNvPr>
          <p:cNvSpPr>
            <a:spLocks noGrp="1"/>
          </p:cNvSpPr>
          <p:nvPr>
            <p:ph type="sldNum" sz="quarter" idx="12"/>
          </p:nvPr>
        </p:nvSpPr>
        <p:spPr/>
        <p:txBody>
          <a:bodyPr/>
          <a:lstStyle/>
          <a:p>
            <a:fld id="{AF28DA88-8BD8-5442-9D04-70AF31A7F9DC}" type="slidenum">
              <a:rPr lang="da-DK" smtClean="0"/>
              <a:t>‹nr.›</a:t>
            </a:fld>
            <a:endParaRPr lang="da-DK"/>
          </a:p>
        </p:txBody>
      </p:sp>
    </p:spTree>
    <p:extLst>
      <p:ext uri="{BB962C8B-B14F-4D97-AF65-F5344CB8AC3E}">
        <p14:creationId xmlns:p14="http://schemas.microsoft.com/office/powerpoint/2010/main" val="3709771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A93564-DAAD-BF99-1CAF-CCDED5CB05BD}"/>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29F665F5-A8C2-479A-57F0-2AFE06F983B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A5378796-191F-3B5A-2C03-AEA9DD68A03D}"/>
              </a:ext>
            </a:extLst>
          </p:cNvPr>
          <p:cNvSpPr>
            <a:spLocks noGrp="1"/>
          </p:cNvSpPr>
          <p:nvPr>
            <p:ph type="dt" sz="half" idx="10"/>
          </p:nvPr>
        </p:nvSpPr>
        <p:spPr/>
        <p:txBody>
          <a:bodyPr/>
          <a:lstStyle/>
          <a:p>
            <a:fld id="{ECAC0AAF-D468-3443-BED6-DBF1C422022B}" type="datetimeFigureOut">
              <a:rPr lang="da-DK" smtClean="0"/>
              <a:t>07.01.2025</a:t>
            </a:fld>
            <a:endParaRPr lang="da-DK"/>
          </a:p>
        </p:txBody>
      </p:sp>
      <p:sp>
        <p:nvSpPr>
          <p:cNvPr id="5" name="Pladsholder til sidefod 4">
            <a:extLst>
              <a:ext uri="{FF2B5EF4-FFF2-40B4-BE49-F238E27FC236}">
                <a16:creationId xmlns:a16="http://schemas.microsoft.com/office/drawing/2014/main" id="{94D368B6-2F1E-A92C-4534-6AF0B7D32CB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DC65E10-0DB7-1854-1692-1376B38BFD26}"/>
              </a:ext>
            </a:extLst>
          </p:cNvPr>
          <p:cNvSpPr>
            <a:spLocks noGrp="1"/>
          </p:cNvSpPr>
          <p:nvPr>
            <p:ph type="sldNum" sz="quarter" idx="12"/>
          </p:nvPr>
        </p:nvSpPr>
        <p:spPr/>
        <p:txBody>
          <a:bodyPr/>
          <a:lstStyle/>
          <a:p>
            <a:fld id="{AF28DA88-8BD8-5442-9D04-70AF31A7F9DC}" type="slidenum">
              <a:rPr lang="da-DK" smtClean="0"/>
              <a:t>‹nr.›</a:t>
            </a:fld>
            <a:endParaRPr lang="da-DK"/>
          </a:p>
        </p:txBody>
      </p:sp>
    </p:spTree>
    <p:extLst>
      <p:ext uri="{BB962C8B-B14F-4D97-AF65-F5344CB8AC3E}">
        <p14:creationId xmlns:p14="http://schemas.microsoft.com/office/powerpoint/2010/main" val="690060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6C3177-F061-FCE5-5D52-4448938B384A}"/>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3098BCB-3AC4-E86B-81C2-37FF4FB19A86}"/>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22BF17F5-525D-97DB-2917-7040DAE9CD5A}"/>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877A879E-9FC0-41FF-3A8D-784972015726}"/>
              </a:ext>
            </a:extLst>
          </p:cNvPr>
          <p:cNvSpPr>
            <a:spLocks noGrp="1"/>
          </p:cNvSpPr>
          <p:nvPr>
            <p:ph type="dt" sz="half" idx="10"/>
          </p:nvPr>
        </p:nvSpPr>
        <p:spPr/>
        <p:txBody>
          <a:bodyPr/>
          <a:lstStyle/>
          <a:p>
            <a:fld id="{ECAC0AAF-D468-3443-BED6-DBF1C422022B}" type="datetimeFigureOut">
              <a:rPr lang="da-DK" smtClean="0"/>
              <a:t>07.01.2025</a:t>
            </a:fld>
            <a:endParaRPr lang="da-DK"/>
          </a:p>
        </p:txBody>
      </p:sp>
      <p:sp>
        <p:nvSpPr>
          <p:cNvPr id="6" name="Pladsholder til sidefod 5">
            <a:extLst>
              <a:ext uri="{FF2B5EF4-FFF2-40B4-BE49-F238E27FC236}">
                <a16:creationId xmlns:a16="http://schemas.microsoft.com/office/drawing/2014/main" id="{7DA20968-B579-3636-41DE-6F95F2A5336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672D753-3B9C-FE8C-FBC9-C200643B228C}"/>
              </a:ext>
            </a:extLst>
          </p:cNvPr>
          <p:cNvSpPr>
            <a:spLocks noGrp="1"/>
          </p:cNvSpPr>
          <p:nvPr>
            <p:ph type="sldNum" sz="quarter" idx="12"/>
          </p:nvPr>
        </p:nvSpPr>
        <p:spPr/>
        <p:txBody>
          <a:bodyPr/>
          <a:lstStyle/>
          <a:p>
            <a:fld id="{AF28DA88-8BD8-5442-9D04-70AF31A7F9DC}" type="slidenum">
              <a:rPr lang="da-DK" smtClean="0"/>
              <a:t>‹nr.›</a:t>
            </a:fld>
            <a:endParaRPr lang="da-DK"/>
          </a:p>
        </p:txBody>
      </p:sp>
    </p:spTree>
    <p:extLst>
      <p:ext uri="{BB962C8B-B14F-4D97-AF65-F5344CB8AC3E}">
        <p14:creationId xmlns:p14="http://schemas.microsoft.com/office/powerpoint/2010/main" val="4034913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84343B-2DFD-E0A1-EC7B-83ED813470AF}"/>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7409B8AF-B9DD-75EB-D71C-D267AD71D6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0A577F8E-30BC-D133-8C1D-3D2675C5F8E5}"/>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7D14FB66-42CA-DB84-FAEB-F406048439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DE504694-59CF-55FD-1525-C42A61B917FC}"/>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9D490510-82AE-AE33-ACC2-BA24FB3A3042}"/>
              </a:ext>
            </a:extLst>
          </p:cNvPr>
          <p:cNvSpPr>
            <a:spLocks noGrp="1"/>
          </p:cNvSpPr>
          <p:nvPr>
            <p:ph type="dt" sz="half" idx="10"/>
          </p:nvPr>
        </p:nvSpPr>
        <p:spPr/>
        <p:txBody>
          <a:bodyPr/>
          <a:lstStyle/>
          <a:p>
            <a:fld id="{ECAC0AAF-D468-3443-BED6-DBF1C422022B}" type="datetimeFigureOut">
              <a:rPr lang="da-DK" smtClean="0"/>
              <a:t>07.01.2025</a:t>
            </a:fld>
            <a:endParaRPr lang="da-DK"/>
          </a:p>
        </p:txBody>
      </p:sp>
      <p:sp>
        <p:nvSpPr>
          <p:cNvPr id="8" name="Pladsholder til sidefod 7">
            <a:extLst>
              <a:ext uri="{FF2B5EF4-FFF2-40B4-BE49-F238E27FC236}">
                <a16:creationId xmlns:a16="http://schemas.microsoft.com/office/drawing/2014/main" id="{B9B33FDD-350D-E4E6-68EF-78724C1F79D2}"/>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B8A764A1-AEDF-3F95-C6F0-E453FB6B13FE}"/>
              </a:ext>
            </a:extLst>
          </p:cNvPr>
          <p:cNvSpPr>
            <a:spLocks noGrp="1"/>
          </p:cNvSpPr>
          <p:nvPr>
            <p:ph type="sldNum" sz="quarter" idx="12"/>
          </p:nvPr>
        </p:nvSpPr>
        <p:spPr/>
        <p:txBody>
          <a:bodyPr/>
          <a:lstStyle/>
          <a:p>
            <a:fld id="{AF28DA88-8BD8-5442-9D04-70AF31A7F9DC}" type="slidenum">
              <a:rPr lang="da-DK" smtClean="0"/>
              <a:t>‹nr.›</a:t>
            </a:fld>
            <a:endParaRPr lang="da-DK"/>
          </a:p>
        </p:txBody>
      </p:sp>
    </p:spTree>
    <p:extLst>
      <p:ext uri="{BB962C8B-B14F-4D97-AF65-F5344CB8AC3E}">
        <p14:creationId xmlns:p14="http://schemas.microsoft.com/office/powerpoint/2010/main" val="3348324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7A106A-3111-1720-68F7-D3EE0DE5ACF8}"/>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06A05DC7-7E3B-D4D7-8D87-5A209B08D65F}"/>
              </a:ext>
            </a:extLst>
          </p:cNvPr>
          <p:cNvSpPr>
            <a:spLocks noGrp="1"/>
          </p:cNvSpPr>
          <p:nvPr>
            <p:ph type="dt" sz="half" idx="10"/>
          </p:nvPr>
        </p:nvSpPr>
        <p:spPr/>
        <p:txBody>
          <a:bodyPr/>
          <a:lstStyle/>
          <a:p>
            <a:fld id="{ECAC0AAF-D468-3443-BED6-DBF1C422022B}" type="datetimeFigureOut">
              <a:rPr lang="da-DK" smtClean="0"/>
              <a:t>07.01.2025</a:t>
            </a:fld>
            <a:endParaRPr lang="da-DK"/>
          </a:p>
        </p:txBody>
      </p:sp>
      <p:sp>
        <p:nvSpPr>
          <p:cNvPr id="4" name="Pladsholder til sidefod 3">
            <a:extLst>
              <a:ext uri="{FF2B5EF4-FFF2-40B4-BE49-F238E27FC236}">
                <a16:creationId xmlns:a16="http://schemas.microsoft.com/office/drawing/2014/main" id="{DB109AF0-9B74-06E5-A663-A63C59B451EF}"/>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13D60654-962D-507E-218C-6923379DF721}"/>
              </a:ext>
            </a:extLst>
          </p:cNvPr>
          <p:cNvSpPr>
            <a:spLocks noGrp="1"/>
          </p:cNvSpPr>
          <p:nvPr>
            <p:ph type="sldNum" sz="quarter" idx="12"/>
          </p:nvPr>
        </p:nvSpPr>
        <p:spPr/>
        <p:txBody>
          <a:bodyPr/>
          <a:lstStyle/>
          <a:p>
            <a:fld id="{AF28DA88-8BD8-5442-9D04-70AF31A7F9DC}" type="slidenum">
              <a:rPr lang="da-DK" smtClean="0"/>
              <a:t>‹nr.›</a:t>
            </a:fld>
            <a:endParaRPr lang="da-DK"/>
          </a:p>
        </p:txBody>
      </p:sp>
    </p:spTree>
    <p:extLst>
      <p:ext uri="{BB962C8B-B14F-4D97-AF65-F5344CB8AC3E}">
        <p14:creationId xmlns:p14="http://schemas.microsoft.com/office/powerpoint/2010/main" val="2783380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2AB5830B-0602-6D05-7B6B-8FBD0B1A23F0}"/>
              </a:ext>
            </a:extLst>
          </p:cNvPr>
          <p:cNvSpPr>
            <a:spLocks noGrp="1"/>
          </p:cNvSpPr>
          <p:nvPr>
            <p:ph type="dt" sz="half" idx="10"/>
          </p:nvPr>
        </p:nvSpPr>
        <p:spPr/>
        <p:txBody>
          <a:bodyPr/>
          <a:lstStyle/>
          <a:p>
            <a:fld id="{ECAC0AAF-D468-3443-BED6-DBF1C422022B}" type="datetimeFigureOut">
              <a:rPr lang="da-DK" smtClean="0"/>
              <a:t>07.01.2025</a:t>
            </a:fld>
            <a:endParaRPr lang="da-DK"/>
          </a:p>
        </p:txBody>
      </p:sp>
      <p:sp>
        <p:nvSpPr>
          <p:cNvPr id="3" name="Pladsholder til sidefod 2">
            <a:extLst>
              <a:ext uri="{FF2B5EF4-FFF2-40B4-BE49-F238E27FC236}">
                <a16:creationId xmlns:a16="http://schemas.microsoft.com/office/drawing/2014/main" id="{16123B28-5AFF-3B19-EE4F-C3B35A300E9D}"/>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9D87522A-6D3F-78CB-35A8-B89DDCB93FE9}"/>
              </a:ext>
            </a:extLst>
          </p:cNvPr>
          <p:cNvSpPr>
            <a:spLocks noGrp="1"/>
          </p:cNvSpPr>
          <p:nvPr>
            <p:ph type="sldNum" sz="quarter" idx="12"/>
          </p:nvPr>
        </p:nvSpPr>
        <p:spPr/>
        <p:txBody>
          <a:bodyPr/>
          <a:lstStyle/>
          <a:p>
            <a:fld id="{AF28DA88-8BD8-5442-9D04-70AF31A7F9DC}" type="slidenum">
              <a:rPr lang="da-DK" smtClean="0"/>
              <a:t>‹nr.›</a:t>
            </a:fld>
            <a:endParaRPr lang="da-DK"/>
          </a:p>
        </p:txBody>
      </p:sp>
    </p:spTree>
    <p:extLst>
      <p:ext uri="{BB962C8B-B14F-4D97-AF65-F5344CB8AC3E}">
        <p14:creationId xmlns:p14="http://schemas.microsoft.com/office/powerpoint/2010/main" val="2698066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F5217C-BF18-7084-1CED-516B3EB695A4}"/>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997D8D43-E691-3302-4868-C0614C5B10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31C4B146-1018-7D2B-0BD0-A4C951B57C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4822FFE-DFC5-BFFD-EEC2-C322BA7FBB39}"/>
              </a:ext>
            </a:extLst>
          </p:cNvPr>
          <p:cNvSpPr>
            <a:spLocks noGrp="1"/>
          </p:cNvSpPr>
          <p:nvPr>
            <p:ph type="dt" sz="half" idx="10"/>
          </p:nvPr>
        </p:nvSpPr>
        <p:spPr/>
        <p:txBody>
          <a:bodyPr/>
          <a:lstStyle/>
          <a:p>
            <a:fld id="{ECAC0AAF-D468-3443-BED6-DBF1C422022B}" type="datetimeFigureOut">
              <a:rPr lang="da-DK" smtClean="0"/>
              <a:t>07.01.2025</a:t>
            </a:fld>
            <a:endParaRPr lang="da-DK"/>
          </a:p>
        </p:txBody>
      </p:sp>
      <p:sp>
        <p:nvSpPr>
          <p:cNvPr id="6" name="Pladsholder til sidefod 5">
            <a:extLst>
              <a:ext uri="{FF2B5EF4-FFF2-40B4-BE49-F238E27FC236}">
                <a16:creationId xmlns:a16="http://schemas.microsoft.com/office/drawing/2014/main" id="{9506EB37-9029-B34D-9EAC-5B4B9F13ACA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5AE5208-814F-DF64-FB95-24260DA995E8}"/>
              </a:ext>
            </a:extLst>
          </p:cNvPr>
          <p:cNvSpPr>
            <a:spLocks noGrp="1"/>
          </p:cNvSpPr>
          <p:nvPr>
            <p:ph type="sldNum" sz="quarter" idx="12"/>
          </p:nvPr>
        </p:nvSpPr>
        <p:spPr/>
        <p:txBody>
          <a:bodyPr/>
          <a:lstStyle/>
          <a:p>
            <a:fld id="{AF28DA88-8BD8-5442-9D04-70AF31A7F9DC}" type="slidenum">
              <a:rPr lang="da-DK" smtClean="0"/>
              <a:t>‹nr.›</a:t>
            </a:fld>
            <a:endParaRPr lang="da-DK"/>
          </a:p>
        </p:txBody>
      </p:sp>
    </p:spTree>
    <p:extLst>
      <p:ext uri="{BB962C8B-B14F-4D97-AF65-F5344CB8AC3E}">
        <p14:creationId xmlns:p14="http://schemas.microsoft.com/office/powerpoint/2010/main" val="3487389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0698E6-A488-346E-3D06-F5FB49D78DC1}"/>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AC7D520D-AD29-0D5B-4585-3CE5D9CDBD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1B1755D6-D11F-6EF6-C4D2-BB1473A103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F967087A-402C-1D75-A065-35EEF6FEB001}"/>
              </a:ext>
            </a:extLst>
          </p:cNvPr>
          <p:cNvSpPr>
            <a:spLocks noGrp="1"/>
          </p:cNvSpPr>
          <p:nvPr>
            <p:ph type="dt" sz="half" idx="10"/>
          </p:nvPr>
        </p:nvSpPr>
        <p:spPr/>
        <p:txBody>
          <a:bodyPr/>
          <a:lstStyle/>
          <a:p>
            <a:fld id="{ECAC0AAF-D468-3443-BED6-DBF1C422022B}" type="datetimeFigureOut">
              <a:rPr lang="da-DK" smtClean="0"/>
              <a:t>07.01.2025</a:t>
            </a:fld>
            <a:endParaRPr lang="da-DK"/>
          </a:p>
        </p:txBody>
      </p:sp>
      <p:sp>
        <p:nvSpPr>
          <p:cNvPr id="6" name="Pladsholder til sidefod 5">
            <a:extLst>
              <a:ext uri="{FF2B5EF4-FFF2-40B4-BE49-F238E27FC236}">
                <a16:creationId xmlns:a16="http://schemas.microsoft.com/office/drawing/2014/main" id="{9092B16E-559A-9867-736B-0AA91E2B9CF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9543BFB-87C9-73DF-E8D7-9AF95F034A35}"/>
              </a:ext>
            </a:extLst>
          </p:cNvPr>
          <p:cNvSpPr>
            <a:spLocks noGrp="1"/>
          </p:cNvSpPr>
          <p:nvPr>
            <p:ph type="sldNum" sz="quarter" idx="12"/>
          </p:nvPr>
        </p:nvSpPr>
        <p:spPr/>
        <p:txBody>
          <a:bodyPr/>
          <a:lstStyle/>
          <a:p>
            <a:fld id="{AF28DA88-8BD8-5442-9D04-70AF31A7F9DC}" type="slidenum">
              <a:rPr lang="da-DK" smtClean="0"/>
              <a:t>‹nr.›</a:t>
            </a:fld>
            <a:endParaRPr lang="da-DK"/>
          </a:p>
        </p:txBody>
      </p:sp>
    </p:spTree>
    <p:extLst>
      <p:ext uri="{BB962C8B-B14F-4D97-AF65-F5344CB8AC3E}">
        <p14:creationId xmlns:p14="http://schemas.microsoft.com/office/powerpoint/2010/main" val="89689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C646B2-99FD-8EF4-49A4-B181AD146120}"/>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064C85B7-E9A7-089F-38B9-5376E119D7A9}"/>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F5782D2-C145-EAC3-0B38-3A88C00304E6}"/>
              </a:ext>
            </a:extLst>
          </p:cNvPr>
          <p:cNvSpPr>
            <a:spLocks noGrp="1"/>
          </p:cNvSpPr>
          <p:nvPr>
            <p:ph type="dt" sz="half" idx="10"/>
          </p:nvPr>
        </p:nvSpPr>
        <p:spPr/>
        <p:txBody>
          <a:bodyPr/>
          <a:lstStyle/>
          <a:p>
            <a:fld id="{ECAC0AAF-D468-3443-BED6-DBF1C422022B}" type="datetimeFigureOut">
              <a:rPr lang="da-DK" smtClean="0"/>
              <a:t>07.01.2025</a:t>
            </a:fld>
            <a:endParaRPr lang="da-DK"/>
          </a:p>
        </p:txBody>
      </p:sp>
      <p:sp>
        <p:nvSpPr>
          <p:cNvPr id="5" name="Pladsholder til sidefod 4">
            <a:extLst>
              <a:ext uri="{FF2B5EF4-FFF2-40B4-BE49-F238E27FC236}">
                <a16:creationId xmlns:a16="http://schemas.microsoft.com/office/drawing/2014/main" id="{ABC18254-8D47-06FE-0B7D-B7BFD4F3B46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4BB9F4F-89E7-412C-85C6-ECBEFE09A314}"/>
              </a:ext>
            </a:extLst>
          </p:cNvPr>
          <p:cNvSpPr>
            <a:spLocks noGrp="1"/>
          </p:cNvSpPr>
          <p:nvPr>
            <p:ph type="sldNum" sz="quarter" idx="12"/>
          </p:nvPr>
        </p:nvSpPr>
        <p:spPr/>
        <p:txBody>
          <a:bodyPr/>
          <a:lstStyle/>
          <a:p>
            <a:fld id="{AF28DA88-8BD8-5442-9D04-70AF31A7F9DC}" type="slidenum">
              <a:rPr lang="da-DK" smtClean="0"/>
              <a:t>‹nr.›</a:t>
            </a:fld>
            <a:endParaRPr lang="da-DK"/>
          </a:p>
        </p:txBody>
      </p:sp>
    </p:spTree>
    <p:extLst>
      <p:ext uri="{BB962C8B-B14F-4D97-AF65-F5344CB8AC3E}">
        <p14:creationId xmlns:p14="http://schemas.microsoft.com/office/powerpoint/2010/main" val="2786214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D283DF34-633A-CABC-28BA-21F81A027723}"/>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D38F4AD4-C131-4A8C-6A0A-CDC5A5BDF6B7}"/>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0E1EDDB-F980-7347-27D9-B170DB2E8749}"/>
              </a:ext>
            </a:extLst>
          </p:cNvPr>
          <p:cNvSpPr>
            <a:spLocks noGrp="1"/>
          </p:cNvSpPr>
          <p:nvPr>
            <p:ph type="dt" sz="half" idx="10"/>
          </p:nvPr>
        </p:nvSpPr>
        <p:spPr/>
        <p:txBody>
          <a:bodyPr/>
          <a:lstStyle/>
          <a:p>
            <a:fld id="{ECAC0AAF-D468-3443-BED6-DBF1C422022B}" type="datetimeFigureOut">
              <a:rPr lang="da-DK" smtClean="0"/>
              <a:t>07.01.2025</a:t>
            </a:fld>
            <a:endParaRPr lang="da-DK"/>
          </a:p>
        </p:txBody>
      </p:sp>
      <p:sp>
        <p:nvSpPr>
          <p:cNvPr id="5" name="Pladsholder til sidefod 4">
            <a:extLst>
              <a:ext uri="{FF2B5EF4-FFF2-40B4-BE49-F238E27FC236}">
                <a16:creationId xmlns:a16="http://schemas.microsoft.com/office/drawing/2014/main" id="{92EBC044-60A4-44AA-4092-0846DD32C1F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1E6ED3D-00D8-E8ED-8FCD-B6C299E46B0D}"/>
              </a:ext>
            </a:extLst>
          </p:cNvPr>
          <p:cNvSpPr>
            <a:spLocks noGrp="1"/>
          </p:cNvSpPr>
          <p:nvPr>
            <p:ph type="sldNum" sz="quarter" idx="12"/>
          </p:nvPr>
        </p:nvSpPr>
        <p:spPr/>
        <p:txBody>
          <a:bodyPr/>
          <a:lstStyle/>
          <a:p>
            <a:fld id="{AF28DA88-8BD8-5442-9D04-70AF31A7F9DC}" type="slidenum">
              <a:rPr lang="da-DK" smtClean="0"/>
              <a:t>‹nr.›</a:t>
            </a:fld>
            <a:endParaRPr lang="da-DK"/>
          </a:p>
        </p:txBody>
      </p:sp>
    </p:spTree>
    <p:extLst>
      <p:ext uri="{BB962C8B-B14F-4D97-AF65-F5344CB8AC3E}">
        <p14:creationId xmlns:p14="http://schemas.microsoft.com/office/powerpoint/2010/main" val="3595247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BCA41A9E-2291-8583-AB98-374938A7DA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A9736F40-7EE3-7384-6E33-0AB4188C95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E230247-FC20-9BA0-7E52-3F51949C1A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CAC0AAF-D468-3443-BED6-DBF1C422022B}" type="datetimeFigureOut">
              <a:rPr lang="da-DK" smtClean="0"/>
              <a:t>07.01.2025</a:t>
            </a:fld>
            <a:endParaRPr lang="da-DK"/>
          </a:p>
        </p:txBody>
      </p:sp>
      <p:sp>
        <p:nvSpPr>
          <p:cNvPr id="5" name="Pladsholder til sidefod 4">
            <a:extLst>
              <a:ext uri="{FF2B5EF4-FFF2-40B4-BE49-F238E27FC236}">
                <a16:creationId xmlns:a16="http://schemas.microsoft.com/office/drawing/2014/main" id="{E7F63667-6C8A-F738-5CEB-39730159C4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DE97F8E5-5B46-E51F-7BE5-490FDDB22A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F28DA88-8BD8-5442-9D04-70AF31A7F9DC}" type="slidenum">
              <a:rPr lang="da-DK" smtClean="0"/>
              <a:t>‹nr.›</a:t>
            </a:fld>
            <a:endParaRPr lang="da-DK"/>
          </a:p>
        </p:txBody>
      </p:sp>
    </p:spTree>
    <p:extLst>
      <p:ext uri="{BB962C8B-B14F-4D97-AF65-F5344CB8AC3E}">
        <p14:creationId xmlns:p14="http://schemas.microsoft.com/office/powerpoint/2010/main" val="10621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youtube.com/watch?v=Tyx4pYhZJ9o&amp;ab_channel=ABCNews%28Australia%29" TargetMode="Externa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www.arbejdermuseet.dk/wp-content/uploads/2019/12/analysemodel-til-erindringdssteder.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FA69AAE0-49D5-4C8B-8BA2-55898C00E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r/MapPorn - The 15 Socialist Republics that made up the Union of Soviet Socialist Republics">
            <a:extLst>
              <a:ext uri="{FF2B5EF4-FFF2-40B4-BE49-F238E27FC236}">
                <a16:creationId xmlns:a16="http://schemas.microsoft.com/office/drawing/2014/main" id="{5434A42C-9474-DAEB-8DA7-430B5F3297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777" r="23985"/>
          <a:stretch/>
        </p:blipFill>
        <p:spPr bwMode="auto">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1B7E88AF-5BBA-50D0-7DE1-8808C076F1B4}"/>
              </a:ext>
            </a:extLst>
          </p:cNvPr>
          <p:cNvSpPr>
            <a:spLocks noGrp="1"/>
          </p:cNvSpPr>
          <p:nvPr>
            <p:ph type="ctrTitle"/>
          </p:nvPr>
        </p:nvSpPr>
        <p:spPr>
          <a:xfrm>
            <a:off x="6343650" y="3962400"/>
            <a:ext cx="5505814" cy="1690409"/>
          </a:xfrm>
        </p:spPr>
        <p:txBody>
          <a:bodyPr anchor="b">
            <a:normAutofit/>
          </a:bodyPr>
          <a:lstStyle/>
          <a:p>
            <a:r>
              <a:rPr lang="da-DK" sz="4400" dirty="0"/>
              <a:t>Den kolde krigs genkomst</a:t>
            </a:r>
          </a:p>
        </p:txBody>
      </p:sp>
      <p:sp>
        <p:nvSpPr>
          <p:cNvPr id="3" name="Undertitel 2">
            <a:extLst>
              <a:ext uri="{FF2B5EF4-FFF2-40B4-BE49-F238E27FC236}">
                <a16:creationId xmlns:a16="http://schemas.microsoft.com/office/drawing/2014/main" id="{A6B0B93E-E729-AF1A-5718-A4E94CACC4B8}"/>
              </a:ext>
            </a:extLst>
          </p:cNvPr>
          <p:cNvSpPr>
            <a:spLocks noGrp="1"/>
          </p:cNvSpPr>
          <p:nvPr>
            <p:ph type="subTitle" idx="1"/>
          </p:nvPr>
        </p:nvSpPr>
        <p:spPr>
          <a:xfrm>
            <a:off x="6343650" y="5709565"/>
            <a:ext cx="5395975" cy="646785"/>
          </a:xfrm>
        </p:spPr>
        <p:txBody>
          <a:bodyPr>
            <a:normAutofit/>
          </a:bodyPr>
          <a:lstStyle/>
          <a:p>
            <a:pPr algn="l"/>
            <a:endParaRPr lang="da-DK"/>
          </a:p>
        </p:txBody>
      </p:sp>
      <p:pic>
        <p:nvPicPr>
          <p:cNvPr id="1028" name="Picture 4" descr="Vladimir putin riding a bear action discount figure">
            <a:extLst>
              <a:ext uri="{FF2B5EF4-FFF2-40B4-BE49-F238E27FC236}">
                <a16:creationId xmlns:a16="http://schemas.microsoft.com/office/drawing/2014/main" id="{3D3E58EB-0B89-7C67-747B-62323A2110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210" r="-1" b="-1"/>
          <a:stretch/>
        </p:blipFill>
        <p:spPr bwMode="auto">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5376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7F0198F-BE59-4ECD-F211-9A29490111CC}"/>
              </a:ext>
            </a:extLst>
          </p:cNvPr>
          <p:cNvSpPr>
            <a:spLocks noGrp="1"/>
          </p:cNvSpPr>
          <p:nvPr>
            <p:ph type="title"/>
          </p:nvPr>
        </p:nvSpPr>
        <p:spPr>
          <a:xfrm>
            <a:off x="645064" y="525983"/>
            <a:ext cx="4282983" cy="667818"/>
          </a:xfrm>
        </p:spPr>
        <p:txBody>
          <a:bodyPr anchor="b">
            <a:normAutofit/>
          </a:bodyPr>
          <a:lstStyle/>
          <a:p>
            <a:r>
              <a:rPr lang="da-DK" sz="3600" dirty="0"/>
              <a:t>Lige kort om krigen</a:t>
            </a:r>
          </a:p>
        </p:txBody>
      </p:sp>
      <p:sp>
        <p:nvSpPr>
          <p:cNvPr id="4105" name="Rectangle 4104">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87988AF9-2066-6E3C-9427-3E7ABAD493FB}"/>
              </a:ext>
            </a:extLst>
          </p:cNvPr>
          <p:cNvSpPr>
            <a:spLocks noGrp="1"/>
          </p:cNvSpPr>
          <p:nvPr>
            <p:ph idx="1"/>
          </p:nvPr>
        </p:nvSpPr>
        <p:spPr>
          <a:xfrm>
            <a:off x="616533" y="1400750"/>
            <a:ext cx="4282984" cy="1263784"/>
          </a:xfrm>
        </p:spPr>
        <p:txBody>
          <a:bodyPr anchor="ctr">
            <a:normAutofit/>
          </a:bodyPr>
          <a:lstStyle/>
          <a:p>
            <a:pPr marL="0" indent="0">
              <a:buNone/>
            </a:pPr>
            <a:r>
              <a:rPr lang="da-DK" sz="1800" dirty="0">
                <a:hlinkClick r:id="rId2"/>
              </a:rPr>
              <a:t>https://www.youtube.com/watch?v=Tyx4pYhZJ9o&amp;ab_channel=ABCNews%28Australia%29</a:t>
            </a:r>
            <a:endParaRPr lang="da-DK" sz="1800" dirty="0"/>
          </a:p>
          <a:p>
            <a:pPr marL="0" indent="0">
              <a:buNone/>
            </a:pPr>
            <a:endParaRPr lang="da-DK" sz="1800" dirty="0"/>
          </a:p>
          <a:p>
            <a:pPr marL="0" indent="0">
              <a:buNone/>
            </a:pPr>
            <a:endParaRPr lang="da-DK" sz="1800" dirty="0"/>
          </a:p>
          <a:p>
            <a:pPr marL="0" indent="0">
              <a:buNone/>
            </a:pPr>
            <a:endParaRPr lang="da-DK" sz="1800" dirty="0"/>
          </a:p>
        </p:txBody>
      </p:sp>
      <p:sp>
        <p:nvSpPr>
          <p:cNvPr id="4107" name="Rectangle 4106">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9" name="Rectangle 4108">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1" name="Rectangle 4110">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Four different maps showing how military control of Ukraine has changed. It shows Russia's massive advance in March 2022, and also areas held or regained by Ukraine later on.">
            <a:extLst>
              <a:ext uri="{FF2B5EF4-FFF2-40B4-BE49-F238E27FC236}">
                <a16:creationId xmlns:a16="http://schemas.microsoft.com/office/drawing/2014/main" id="{78D85FC6-C8E7-5828-6DDC-276D571A04D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612836" y="269198"/>
            <a:ext cx="4357742" cy="58103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F27118E2-EE89-45AE-6798-E8DD0BC53D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234" y="2039594"/>
            <a:ext cx="5114175" cy="36003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7609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5">
            <a:extLst>
              <a:ext uri="{FF2B5EF4-FFF2-40B4-BE49-F238E27FC236}">
                <a16:creationId xmlns:a16="http://schemas.microsoft.com/office/drawing/2014/main" id="{18F923FF-DD0C-4FD3-A1B4-68DFA511C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74A3606-0695-C5A7-179F-05CF4797F25C}"/>
              </a:ext>
            </a:extLst>
          </p:cNvPr>
          <p:cNvSpPr>
            <a:spLocks noGrp="1"/>
          </p:cNvSpPr>
          <p:nvPr>
            <p:ph type="title"/>
          </p:nvPr>
        </p:nvSpPr>
        <p:spPr>
          <a:xfrm>
            <a:off x="359172" y="1144769"/>
            <a:ext cx="3724217" cy="2896432"/>
          </a:xfrm>
        </p:spPr>
        <p:txBody>
          <a:bodyPr vert="horz" lIns="91440" tIns="45720" rIns="91440" bIns="45720" rtlCol="0" anchor="b">
            <a:normAutofit/>
          </a:bodyPr>
          <a:lstStyle/>
          <a:p>
            <a:endParaRPr lang="en-US" sz="2800" dirty="0"/>
          </a:p>
        </p:txBody>
      </p:sp>
      <p:sp>
        <p:nvSpPr>
          <p:cNvPr id="25" name="Rectangle 17">
            <a:extLst>
              <a:ext uri="{FF2B5EF4-FFF2-40B4-BE49-F238E27FC236}">
                <a16:creationId xmlns:a16="http://schemas.microsoft.com/office/drawing/2014/main" id="{114A821F-8663-46BA-8CC0-D4C44F639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8824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Billede 8" descr="Et billede, der indeholder tekst, Font/skrifttype, skærmbillede&#10;&#10;Automatisk genereret beskrivelse">
            <a:extLst>
              <a:ext uri="{FF2B5EF4-FFF2-40B4-BE49-F238E27FC236}">
                <a16:creationId xmlns:a16="http://schemas.microsoft.com/office/drawing/2014/main" id="{2931869E-BFD4-9342-8B20-6BEC9574AFAF}"/>
              </a:ext>
            </a:extLst>
          </p:cNvPr>
          <p:cNvPicPr>
            <a:picLocks noChangeAspect="1"/>
          </p:cNvPicPr>
          <p:nvPr/>
        </p:nvPicPr>
        <p:blipFill>
          <a:blip r:embed="rId2"/>
          <a:stretch>
            <a:fillRect/>
          </a:stretch>
        </p:blipFill>
        <p:spPr>
          <a:xfrm>
            <a:off x="4552946" y="1910935"/>
            <a:ext cx="3675888" cy="2453654"/>
          </a:xfrm>
          <a:prstGeom prst="rect">
            <a:avLst/>
          </a:prstGeom>
        </p:spPr>
      </p:pic>
      <p:pic>
        <p:nvPicPr>
          <p:cNvPr id="5" name="Billede 4" descr="Et billede, der indeholder tekst, Font/skrifttype, skærmbillede&#10;&#10;Automatisk genereret beskrivelse">
            <a:extLst>
              <a:ext uri="{FF2B5EF4-FFF2-40B4-BE49-F238E27FC236}">
                <a16:creationId xmlns:a16="http://schemas.microsoft.com/office/drawing/2014/main" id="{6657C899-5C99-8D6A-7012-38E98747E041}"/>
              </a:ext>
            </a:extLst>
          </p:cNvPr>
          <p:cNvPicPr>
            <a:picLocks noChangeAspect="1"/>
          </p:cNvPicPr>
          <p:nvPr/>
        </p:nvPicPr>
        <p:blipFill>
          <a:blip r:embed="rId3"/>
          <a:stretch>
            <a:fillRect/>
          </a:stretch>
        </p:blipFill>
        <p:spPr>
          <a:xfrm>
            <a:off x="8311896" y="1943099"/>
            <a:ext cx="3675888" cy="2141204"/>
          </a:xfrm>
          <a:prstGeom prst="rect">
            <a:avLst/>
          </a:prstGeom>
        </p:spPr>
      </p:pic>
      <p:sp>
        <p:nvSpPr>
          <p:cNvPr id="26" name="Rectangle 19">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171" y="4177748"/>
            <a:ext cx="370685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Billede 6" descr="Et billede, der indeholder tekst, Font/skrifttype, skærmbillede, hvid&#10;&#10;Automatisk genereret beskrivelse">
            <a:extLst>
              <a:ext uri="{FF2B5EF4-FFF2-40B4-BE49-F238E27FC236}">
                <a16:creationId xmlns:a16="http://schemas.microsoft.com/office/drawing/2014/main" id="{2DE5F129-2FD4-E248-B290-D53AE536EC28}"/>
              </a:ext>
            </a:extLst>
          </p:cNvPr>
          <p:cNvPicPr>
            <a:picLocks noChangeAspect="1"/>
          </p:cNvPicPr>
          <p:nvPr/>
        </p:nvPicPr>
        <p:blipFill>
          <a:blip r:embed="rId4"/>
          <a:stretch>
            <a:fillRect/>
          </a:stretch>
        </p:blipFill>
        <p:spPr>
          <a:xfrm>
            <a:off x="4552946" y="4848744"/>
            <a:ext cx="3675888" cy="1782804"/>
          </a:xfrm>
          <a:prstGeom prst="rect">
            <a:avLst/>
          </a:prstGeom>
        </p:spPr>
      </p:pic>
      <p:pic>
        <p:nvPicPr>
          <p:cNvPr id="11" name="Billede 10" descr="Et billede, der indeholder tekst, Font/skrifttype, skærmbillede, hvid&#10;&#10;Automatisk genereret beskrivelse">
            <a:extLst>
              <a:ext uri="{FF2B5EF4-FFF2-40B4-BE49-F238E27FC236}">
                <a16:creationId xmlns:a16="http://schemas.microsoft.com/office/drawing/2014/main" id="{B29D41A4-3857-416D-BC02-89495D91B00D}"/>
              </a:ext>
            </a:extLst>
          </p:cNvPr>
          <p:cNvPicPr>
            <a:picLocks noChangeAspect="1"/>
          </p:cNvPicPr>
          <p:nvPr/>
        </p:nvPicPr>
        <p:blipFill>
          <a:blip r:embed="rId5"/>
          <a:stretch>
            <a:fillRect/>
          </a:stretch>
        </p:blipFill>
        <p:spPr>
          <a:xfrm>
            <a:off x="8311896" y="4848744"/>
            <a:ext cx="3675888" cy="2030927"/>
          </a:xfrm>
          <a:prstGeom prst="rect">
            <a:avLst/>
          </a:prstGeom>
        </p:spPr>
      </p:pic>
      <p:pic>
        <p:nvPicPr>
          <p:cNvPr id="13" name="Billede 12" descr="Et billede, der indeholder tekst, Font/skrifttype, brev, skærmbillede&#10;&#10;Automatisk genereret beskrivelse">
            <a:extLst>
              <a:ext uri="{FF2B5EF4-FFF2-40B4-BE49-F238E27FC236}">
                <a16:creationId xmlns:a16="http://schemas.microsoft.com/office/drawing/2014/main" id="{171EF002-D663-C125-4D32-AA88552B673F}"/>
              </a:ext>
            </a:extLst>
          </p:cNvPr>
          <p:cNvPicPr>
            <a:picLocks noChangeAspect="1"/>
          </p:cNvPicPr>
          <p:nvPr/>
        </p:nvPicPr>
        <p:blipFill>
          <a:blip r:embed="rId6"/>
          <a:stretch>
            <a:fillRect/>
          </a:stretch>
        </p:blipFill>
        <p:spPr>
          <a:xfrm>
            <a:off x="-48651" y="21671"/>
            <a:ext cx="4315654" cy="6858000"/>
          </a:xfrm>
          <a:prstGeom prst="rect">
            <a:avLst/>
          </a:prstGeom>
        </p:spPr>
      </p:pic>
      <p:sp>
        <p:nvSpPr>
          <p:cNvPr id="14" name="Tekstfelt 13">
            <a:extLst>
              <a:ext uri="{FF2B5EF4-FFF2-40B4-BE49-F238E27FC236}">
                <a16:creationId xmlns:a16="http://schemas.microsoft.com/office/drawing/2014/main" id="{5FBCADD9-2949-13A6-9045-9004BF69B90E}"/>
              </a:ext>
            </a:extLst>
          </p:cNvPr>
          <p:cNvSpPr txBox="1"/>
          <p:nvPr/>
        </p:nvSpPr>
        <p:spPr>
          <a:xfrm>
            <a:off x="5435601" y="188867"/>
            <a:ext cx="5359400" cy="1200329"/>
          </a:xfrm>
          <a:prstGeom prst="rect">
            <a:avLst/>
          </a:prstGeom>
          <a:noFill/>
        </p:spPr>
        <p:txBody>
          <a:bodyPr wrap="square" rtlCol="0">
            <a:spAutoFit/>
          </a:bodyPr>
          <a:lstStyle/>
          <a:p>
            <a:r>
              <a:rPr lang="da-DK" dirty="0">
                <a:solidFill>
                  <a:srgbClr val="FF0000"/>
                </a:solidFill>
              </a:rPr>
              <a:t>Her får I brug for formerne 2, 3, 4 og 6 (se til venstre). Hvilke former kommer til udtryk nedenfor og hvad forsøger afsenderen at fremhæve ved brug af denne metode?</a:t>
            </a:r>
          </a:p>
        </p:txBody>
      </p:sp>
      <p:cxnSp>
        <p:nvCxnSpPr>
          <p:cNvPr id="19" name="Lige forbindelse 18">
            <a:extLst>
              <a:ext uri="{FF2B5EF4-FFF2-40B4-BE49-F238E27FC236}">
                <a16:creationId xmlns:a16="http://schemas.microsoft.com/office/drawing/2014/main" id="{4960390D-3211-8592-9BED-DBD924969AEE}"/>
              </a:ext>
            </a:extLst>
          </p:cNvPr>
          <p:cNvCxnSpPr>
            <a:cxnSpLocks/>
          </p:cNvCxnSpPr>
          <p:nvPr/>
        </p:nvCxnSpPr>
        <p:spPr>
          <a:xfrm flipV="1">
            <a:off x="4324143" y="0"/>
            <a:ext cx="69334" cy="6879671"/>
          </a:xfrm>
          <a:prstGeom prst="line">
            <a:avLst/>
          </a:prstGeom>
          <a:ln w="117475"/>
        </p:spPr>
        <p:style>
          <a:lnRef idx="2">
            <a:schemeClr val="accent1"/>
          </a:lnRef>
          <a:fillRef idx="0">
            <a:schemeClr val="accent1"/>
          </a:fillRef>
          <a:effectRef idx="1">
            <a:schemeClr val="accent1"/>
          </a:effectRef>
          <a:fontRef idx="minor">
            <a:schemeClr val="tx1"/>
          </a:fontRef>
        </p:style>
      </p:cxnSp>
      <p:sp>
        <p:nvSpPr>
          <p:cNvPr id="27" name="Tekstfelt 26">
            <a:extLst>
              <a:ext uri="{FF2B5EF4-FFF2-40B4-BE49-F238E27FC236}">
                <a16:creationId xmlns:a16="http://schemas.microsoft.com/office/drawing/2014/main" id="{6A4B455E-72A0-AF77-35B8-E0F147271E75}"/>
              </a:ext>
            </a:extLst>
          </p:cNvPr>
          <p:cNvSpPr txBox="1"/>
          <p:nvPr/>
        </p:nvSpPr>
        <p:spPr>
          <a:xfrm>
            <a:off x="5954191" y="4571745"/>
            <a:ext cx="4632550" cy="276999"/>
          </a:xfrm>
          <a:prstGeom prst="rect">
            <a:avLst/>
          </a:prstGeom>
          <a:noFill/>
        </p:spPr>
        <p:txBody>
          <a:bodyPr wrap="none" rtlCol="0">
            <a:spAutoFit/>
          </a:bodyPr>
          <a:lstStyle/>
          <a:p>
            <a:r>
              <a:rPr lang="da-DK" sz="1200" dirty="0"/>
              <a:t>1) Putins tale om Ruslands forhold til NATO og Ukraine d. 21/2/2022 </a:t>
            </a:r>
          </a:p>
        </p:txBody>
      </p:sp>
      <p:sp>
        <p:nvSpPr>
          <p:cNvPr id="28" name="Tekstfelt 27">
            <a:extLst>
              <a:ext uri="{FF2B5EF4-FFF2-40B4-BE49-F238E27FC236}">
                <a16:creationId xmlns:a16="http://schemas.microsoft.com/office/drawing/2014/main" id="{D371CDF3-2FF4-9863-9980-158C8521840B}"/>
              </a:ext>
            </a:extLst>
          </p:cNvPr>
          <p:cNvSpPr txBox="1"/>
          <p:nvPr/>
        </p:nvSpPr>
        <p:spPr>
          <a:xfrm>
            <a:off x="4622280" y="1600732"/>
            <a:ext cx="3073920" cy="276999"/>
          </a:xfrm>
          <a:prstGeom prst="rect">
            <a:avLst/>
          </a:prstGeom>
          <a:noFill/>
        </p:spPr>
        <p:txBody>
          <a:bodyPr wrap="square" rtlCol="0">
            <a:spAutoFit/>
          </a:bodyPr>
          <a:lstStyle/>
          <a:p>
            <a:r>
              <a:rPr lang="da-DK" sz="1200" dirty="0"/>
              <a:t>3) Marie Krarup, Ræson 2023</a:t>
            </a:r>
          </a:p>
        </p:txBody>
      </p:sp>
      <p:sp>
        <p:nvSpPr>
          <p:cNvPr id="29" name="Tekstfelt 28">
            <a:extLst>
              <a:ext uri="{FF2B5EF4-FFF2-40B4-BE49-F238E27FC236}">
                <a16:creationId xmlns:a16="http://schemas.microsoft.com/office/drawing/2014/main" id="{47618E94-A0BE-0257-5F55-41C10EAED875}"/>
              </a:ext>
            </a:extLst>
          </p:cNvPr>
          <p:cNvSpPr txBox="1"/>
          <p:nvPr/>
        </p:nvSpPr>
        <p:spPr>
          <a:xfrm>
            <a:off x="8407140" y="1600731"/>
            <a:ext cx="3073920" cy="276999"/>
          </a:xfrm>
          <a:prstGeom prst="rect">
            <a:avLst/>
          </a:prstGeom>
          <a:noFill/>
        </p:spPr>
        <p:txBody>
          <a:bodyPr wrap="square" rtlCol="0">
            <a:spAutoFit/>
          </a:bodyPr>
          <a:lstStyle/>
          <a:p>
            <a:r>
              <a:rPr lang="da-DK" sz="1200" dirty="0"/>
              <a:t>2) Præsident Biden, Warszawa, Polen 2022</a:t>
            </a:r>
          </a:p>
        </p:txBody>
      </p:sp>
    </p:spTree>
    <p:extLst>
      <p:ext uri="{BB962C8B-B14F-4D97-AF65-F5344CB8AC3E}">
        <p14:creationId xmlns:p14="http://schemas.microsoft.com/office/powerpoint/2010/main" val="959856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10BD638-EB5F-C993-8E5C-5C72B6681FEB}"/>
              </a:ext>
            </a:extLst>
          </p:cNvPr>
          <p:cNvSpPr>
            <a:spLocks noGrp="1"/>
          </p:cNvSpPr>
          <p:nvPr>
            <p:ph type="title"/>
          </p:nvPr>
        </p:nvSpPr>
        <p:spPr>
          <a:xfrm>
            <a:off x="675578" y="365125"/>
            <a:ext cx="5251316" cy="1807305"/>
          </a:xfrm>
        </p:spPr>
        <p:txBody>
          <a:bodyPr>
            <a:normAutofit/>
          </a:bodyPr>
          <a:lstStyle/>
          <a:p>
            <a:r>
              <a:rPr lang="da-DK" sz="4100" dirty="0"/>
              <a:t>Erindringsstedsanalyse</a:t>
            </a:r>
          </a:p>
        </p:txBody>
      </p:sp>
      <p:sp>
        <p:nvSpPr>
          <p:cNvPr id="3" name="Pladsholder til indhold 2">
            <a:extLst>
              <a:ext uri="{FF2B5EF4-FFF2-40B4-BE49-F238E27FC236}">
                <a16:creationId xmlns:a16="http://schemas.microsoft.com/office/drawing/2014/main" id="{D535A75E-3E67-C1E7-F6E1-E3D20A992B2B}"/>
              </a:ext>
            </a:extLst>
          </p:cNvPr>
          <p:cNvSpPr>
            <a:spLocks noGrp="1"/>
          </p:cNvSpPr>
          <p:nvPr>
            <p:ph idx="1"/>
          </p:nvPr>
        </p:nvSpPr>
        <p:spPr>
          <a:xfrm>
            <a:off x="512956" y="2172430"/>
            <a:ext cx="5576560" cy="4495999"/>
          </a:xfrm>
        </p:spPr>
        <p:txBody>
          <a:bodyPr>
            <a:normAutofit/>
          </a:bodyPr>
          <a:lstStyle/>
          <a:p>
            <a:pPr marL="0" indent="0">
              <a:buNone/>
            </a:pPr>
            <a:r>
              <a:rPr lang="da-DK" sz="1400" dirty="0"/>
              <a:t>Det sovjetiske monument for 2. verdenskrig Moder Ukraine er placeret på en central plads i </a:t>
            </a:r>
            <a:r>
              <a:rPr lang="da-DK" sz="1400" dirty="0" err="1"/>
              <a:t>Kyiv</a:t>
            </a:r>
            <a:r>
              <a:rPr lang="da-DK" sz="1400" dirty="0"/>
              <a:t> i Ukraine. </a:t>
            </a:r>
          </a:p>
          <a:p>
            <a:pPr marL="0" indent="0">
              <a:buNone/>
            </a:pPr>
            <a:r>
              <a:rPr lang="da-DK" sz="1400" dirty="0"/>
              <a:t>Under 2. verdenskrig var Ukraine en del af USSR, og mange ukrainere kæmpede sammen med resten af USSR mod Nazityskland. Monumentet, der dengang blev døbt Mor Moderland, blev rejst i 1981 som en del af Museet for Den store fædrelandskrig (den sovjetiske betegnelse for 2. verdenskrig) for at markere den samlede sovjetiske sejr over Tyskland. Kvinden på monumentet bærer et skjold, der oprindeligt afbildede de sovjetiske symboler, hammer og segl. I 2023 udskiftede den ukrainske regering det med Ukraines nationalvåben som konsekvens af krigen mod Rusland. Derudover skiftede monumentet navn til moder Ukraine.</a:t>
            </a:r>
          </a:p>
          <a:p>
            <a:pPr marL="0" indent="0">
              <a:buNone/>
            </a:pPr>
            <a:endParaRPr lang="da-DK" sz="1400" dirty="0"/>
          </a:p>
          <a:p>
            <a:pPr marL="0" indent="0">
              <a:buNone/>
            </a:pPr>
            <a:r>
              <a:rPr lang="da-DK" sz="1400" dirty="0"/>
              <a:t>Hvor meget kan I finde svar på, når I analyserer monumentet – benyt vedlagte:</a:t>
            </a:r>
          </a:p>
          <a:p>
            <a:pPr marL="0" indent="0">
              <a:buNone/>
            </a:pPr>
            <a:r>
              <a:rPr lang="da-DK" sz="1400" dirty="0">
                <a:hlinkClick r:id="rId2"/>
              </a:rPr>
              <a:t>https://www.arbejdermuseet.dk/wp-content/uploads/2019/12/analysemodel-til-erindringdssteder.pdf</a:t>
            </a:r>
            <a:endParaRPr lang="da-DK" sz="1400" dirty="0"/>
          </a:p>
          <a:p>
            <a:pPr marL="0" indent="0">
              <a:buNone/>
            </a:pPr>
            <a:endParaRPr lang="da-DK" sz="1100" dirty="0"/>
          </a:p>
        </p:txBody>
      </p:sp>
      <p:pic>
        <p:nvPicPr>
          <p:cNvPr id="2050" name="Picture 2" descr=" ">
            <a:extLst>
              <a:ext uri="{FF2B5EF4-FFF2-40B4-BE49-F238E27FC236}">
                <a16:creationId xmlns:a16="http://schemas.microsoft.com/office/drawing/2014/main" id="{6A5086B2-2258-5902-A66B-E0089B57DE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3740"/>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234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0413E3-FE28-F7CC-DA23-C7F44AD9B7B6}"/>
              </a:ext>
            </a:extLst>
          </p:cNvPr>
          <p:cNvSpPr>
            <a:spLocks noGrp="1"/>
          </p:cNvSpPr>
          <p:nvPr>
            <p:ph type="title"/>
          </p:nvPr>
        </p:nvSpPr>
        <p:spPr/>
        <p:txBody>
          <a:bodyPr>
            <a:normAutofit/>
          </a:bodyPr>
          <a:lstStyle/>
          <a:p>
            <a:r>
              <a:rPr lang="da-DK" dirty="0"/>
              <a:t>Er I enige eller uenige i følgende udsagn?</a:t>
            </a:r>
            <a:br>
              <a:rPr lang="da-DK" dirty="0"/>
            </a:br>
            <a:r>
              <a:rPr lang="da-DK" sz="2400" dirty="0"/>
              <a:t>- Overvej argumenter for og imod de forskellige udsagn</a:t>
            </a:r>
            <a:endParaRPr lang="da-DK" dirty="0"/>
          </a:p>
        </p:txBody>
      </p:sp>
      <p:pic>
        <p:nvPicPr>
          <p:cNvPr id="5" name="Pladsholder til indhold 4" descr="Et billede, der indeholder tekst, skærmbillede, Font/skrifttype, dokument&#10;&#10;Automatisk genereret beskrivelse">
            <a:extLst>
              <a:ext uri="{FF2B5EF4-FFF2-40B4-BE49-F238E27FC236}">
                <a16:creationId xmlns:a16="http://schemas.microsoft.com/office/drawing/2014/main" id="{98CED659-0CDA-BCB0-91A1-A3D80DFC652D}"/>
              </a:ext>
            </a:extLst>
          </p:cNvPr>
          <p:cNvPicPr>
            <a:picLocks noGrp="1" noChangeAspect="1"/>
          </p:cNvPicPr>
          <p:nvPr>
            <p:ph idx="1"/>
          </p:nvPr>
        </p:nvPicPr>
        <p:blipFill>
          <a:blip r:embed="rId2"/>
          <a:stretch>
            <a:fillRect/>
          </a:stretch>
        </p:blipFill>
        <p:spPr>
          <a:xfrm>
            <a:off x="6539119" y="2218877"/>
            <a:ext cx="5448300" cy="3962400"/>
          </a:xfrm>
        </p:spPr>
      </p:pic>
      <p:pic>
        <p:nvPicPr>
          <p:cNvPr id="7" name="Billede 6" descr="Et billede, der indeholder tekst, Font/skrifttype, skærmbillede, dokument&#10;&#10;Automatisk genereret beskrivelse">
            <a:extLst>
              <a:ext uri="{FF2B5EF4-FFF2-40B4-BE49-F238E27FC236}">
                <a16:creationId xmlns:a16="http://schemas.microsoft.com/office/drawing/2014/main" id="{5CC92C80-FCEA-30A0-54F4-BA59B4F867B1}"/>
              </a:ext>
            </a:extLst>
          </p:cNvPr>
          <p:cNvPicPr>
            <a:picLocks noChangeAspect="1"/>
          </p:cNvPicPr>
          <p:nvPr/>
        </p:nvPicPr>
        <p:blipFill>
          <a:blip r:embed="rId3"/>
          <a:stretch>
            <a:fillRect/>
          </a:stretch>
        </p:blipFill>
        <p:spPr>
          <a:xfrm>
            <a:off x="318604" y="2324100"/>
            <a:ext cx="5511800" cy="3987800"/>
          </a:xfrm>
          <a:prstGeom prst="rect">
            <a:avLst/>
          </a:prstGeom>
        </p:spPr>
      </p:pic>
      <p:pic>
        <p:nvPicPr>
          <p:cNvPr id="8" name="Picture 2" descr=" ">
            <a:extLst>
              <a:ext uri="{FF2B5EF4-FFF2-40B4-BE49-F238E27FC236}">
                <a16:creationId xmlns:a16="http://schemas.microsoft.com/office/drawing/2014/main" id="{2B9A3D9D-D2CD-8559-C096-987FB1235C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3740"/>
          <a:stretch/>
        </p:blipFill>
        <p:spPr bwMode="auto">
          <a:xfrm>
            <a:off x="10230678" y="10"/>
            <a:ext cx="1961322" cy="2255779"/>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8561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1">
            <a:extLst>
              <a:ext uri="{FF2B5EF4-FFF2-40B4-BE49-F238E27FC236}">
                <a16:creationId xmlns:a16="http://schemas.microsoft.com/office/drawing/2014/main" id="{20366137-3DBB-4912-98D5-6727020207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3">
            <a:extLst>
              <a:ext uri="{FF2B5EF4-FFF2-40B4-BE49-F238E27FC236}">
                <a16:creationId xmlns:a16="http://schemas.microsoft.com/office/drawing/2014/main" id="{5D28D1CE-5BF4-45B7-8D6D-B31A319807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775791" cy="685799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6A0127-006F-1435-DED2-7FD715601397}"/>
              </a:ext>
            </a:extLst>
          </p:cNvPr>
          <p:cNvSpPr>
            <a:spLocks noGrp="1"/>
          </p:cNvSpPr>
          <p:nvPr>
            <p:ph type="title"/>
          </p:nvPr>
        </p:nvSpPr>
        <p:spPr>
          <a:xfrm>
            <a:off x="773526" y="685801"/>
            <a:ext cx="3228738" cy="1454709"/>
          </a:xfrm>
        </p:spPr>
        <p:txBody>
          <a:bodyPr anchor="b">
            <a:normAutofit/>
          </a:bodyPr>
          <a:lstStyle/>
          <a:p>
            <a:pPr algn="ctr"/>
            <a:r>
              <a:rPr lang="da-DK" sz="2800">
                <a:solidFill>
                  <a:srgbClr val="595959"/>
                </a:solidFill>
              </a:rPr>
              <a:t>En ny kold krig?</a:t>
            </a:r>
          </a:p>
        </p:txBody>
      </p:sp>
      <p:sp>
        <p:nvSpPr>
          <p:cNvPr id="3" name="Pladsholder til indhold 2">
            <a:extLst>
              <a:ext uri="{FF2B5EF4-FFF2-40B4-BE49-F238E27FC236}">
                <a16:creationId xmlns:a16="http://schemas.microsoft.com/office/drawing/2014/main" id="{4081384E-46D2-ED7D-FE2A-49C68FD9F785}"/>
              </a:ext>
            </a:extLst>
          </p:cNvPr>
          <p:cNvSpPr>
            <a:spLocks noGrp="1"/>
          </p:cNvSpPr>
          <p:nvPr>
            <p:ph idx="1"/>
          </p:nvPr>
        </p:nvSpPr>
        <p:spPr>
          <a:xfrm>
            <a:off x="773526" y="2427382"/>
            <a:ext cx="3228738" cy="3681023"/>
          </a:xfrm>
        </p:spPr>
        <p:txBody>
          <a:bodyPr anchor="t">
            <a:normAutofit/>
          </a:bodyPr>
          <a:lstStyle/>
          <a:p>
            <a:pPr marL="0" indent="0" algn="ctr">
              <a:buNone/>
            </a:pPr>
            <a:r>
              <a:rPr lang="da-DK" sz="1700" dirty="0">
                <a:solidFill>
                  <a:srgbClr val="595959"/>
                </a:solidFill>
              </a:rPr>
              <a:t>Nu skal I læse vedlagte artikel og finde afsenders argumenter (husk altid at være obs. på hvem afsenderen er):</a:t>
            </a:r>
          </a:p>
          <a:p>
            <a:pPr algn="ctr">
              <a:buFontTx/>
              <a:buChar char="-"/>
            </a:pPr>
            <a:r>
              <a:rPr lang="da-DK" sz="1700" dirty="0">
                <a:solidFill>
                  <a:srgbClr val="595959"/>
                </a:solidFill>
              </a:rPr>
              <a:t>Der er en ny kold krig.</a:t>
            </a:r>
          </a:p>
          <a:p>
            <a:pPr algn="ctr">
              <a:buFontTx/>
              <a:buChar char="-"/>
            </a:pPr>
            <a:r>
              <a:rPr lang="da-DK" sz="1700" dirty="0">
                <a:solidFill>
                  <a:srgbClr val="595959"/>
                </a:solidFill>
              </a:rPr>
              <a:t>Der er forskelle p1å den kolde krig og situationen i dag.</a:t>
            </a:r>
          </a:p>
          <a:p>
            <a:pPr algn="ctr">
              <a:buFontTx/>
              <a:buChar char="-"/>
            </a:pPr>
            <a:r>
              <a:rPr lang="da-DK" sz="1700" dirty="0">
                <a:solidFill>
                  <a:srgbClr val="595959"/>
                </a:solidFill>
              </a:rPr>
              <a:t>Fremtiden i Europa er meget usikker.</a:t>
            </a:r>
          </a:p>
          <a:p>
            <a:pPr marL="0" indent="0" algn="ctr">
              <a:buNone/>
            </a:pPr>
            <a:r>
              <a:rPr lang="da-DK" sz="1700" dirty="0">
                <a:solidFill>
                  <a:srgbClr val="595959"/>
                </a:solidFill>
              </a:rPr>
              <a:t>		</a:t>
            </a:r>
          </a:p>
        </p:txBody>
      </p:sp>
      <p:pic>
        <p:nvPicPr>
          <p:cNvPr id="7" name="Billede 6" descr="Et billede, der indeholder tekst, Font/skrifttype, papir, dokument&#10;&#10;Automatisk genereret beskrivelse">
            <a:extLst>
              <a:ext uri="{FF2B5EF4-FFF2-40B4-BE49-F238E27FC236}">
                <a16:creationId xmlns:a16="http://schemas.microsoft.com/office/drawing/2014/main" id="{C03C7AAA-E14C-BD17-86F9-61B6BC0EB2FA}"/>
              </a:ext>
            </a:extLst>
          </p:cNvPr>
          <p:cNvPicPr>
            <a:picLocks noChangeAspect="1"/>
          </p:cNvPicPr>
          <p:nvPr/>
        </p:nvPicPr>
        <p:blipFill>
          <a:blip r:embed="rId2"/>
          <a:stretch>
            <a:fillRect/>
          </a:stretch>
        </p:blipFill>
        <p:spPr>
          <a:xfrm>
            <a:off x="5080014" y="1008902"/>
            <a:ext cx="3314391" cy="4346742"/>
          </a:xfrm>
          <a:prstGeom prst="rect">
            <a:avLst/>
          </a:prstGeom>
        </p:spPr>
      </p:pic>
      <p:pic>
        <p:nvPicPr>
          <p:cNvPr id="5" name="Billede 4" descr="Et billede, der indeholder tekst, Font/skrifttype, papir, sort-hvid&#10;&#10;Automatisk genereret beskrivelse">
            <a:extLst>
              <a:ext uri="{FF2B5EF4-FFF2-40B4-BE49-F238E27FC236}">
                <a16:creationId xmlns:a16="http://schemas.microsoft.com/office/drawing/2014/main" id="{B009BD7F-C1B7-3E8C-51A7-E8D7562D0D4B}"/>
              </a:ext>
            </a:extLst>
          </p:cNvPr>
          <p:cNvPicPr>
            <a:picLocks noChangeAspect="1"/>
          </p:cNvPicPr>
          <p:nvPr/>
        </p:nvPicPr>
        <p:blipFill>
          <a:blip r:embed="rId3"/>
          <a:stretch>
            <a:fillRect/>
          </a:stretch>
        </p:blipFill>
        <p:spPr>
          <a:xfrm rot="10800000">
            <a:off x="8558382" y="1008903"/>
            <a:ext cx="3527600" cy="4162360"/>
          </a:xfrm>
          <a:prstGeom prst="rect">
            <a:avLst/>
          </a:prstGeom>
        </p:spPr>
      </p:pic>
    </p:spTree>
    <p:extLst>
      <p:ext uri="{BB962C8B-B14F-4D97-AF65-F5344CB8AC3E}">
        <p14:creationId xmlns:p14="http://schemas.microsoft.com/office/powerpoint/2010/main" val="418778135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737</TotalTime>
  <Words>332</Words>
  <Application>Microsoft Macintosh PowerPoint</Application>
  <PresentationFormat>Widescreen</PresentationFormat>
  <Paragraphs>21</Paragraphs>
  <Slides>6</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6</vt:i4>
      </vt:variant>
    </vt:vector>
  </HeadingPairs>
  <TitlesOfParts>
    <vt:vector size="11" baseType="lpstr">
      <vt:lpstr>Aptos</vt:lpstr>
      <vt:lpstr>Aptos Display</vt:lpstr>
      <vt:lpstr>Arial</vt:lpstr>
      <vt:lpstr>Calibri</vt:lpstr>
      <vt:lpstr>Office-tema</vt:lpstr>
      <vt:lpstr>Den kolde krigs genkomst</vt:lpstr>
      <vt:lpstr>Lige kort om krigen</vt:lpstr>
      <vt:lpstr>PowerPoint-præsentation</vt:lpstr>
      <vt:lpstr>Erindringsstedsanalyse</vt:lpstr>
      <vt:lpstr>Er I enige eller uenige i følgende udsagn? - Overvej argumenter for og imod de forskellige udsagn</vt:lpstr>
      <vt:lpstr>En ny kold krig?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Esben Lindgren Krogsgaard EK</dc:creator>
  <cp:lastModifiedBy>Esben Lindgren Krogsgaard EK</cp:lastModifiedBy>
  <cp:revision>7</cp:revision>
  <dcterms:created xsi:type="dcterms:W3CDTF">2025-01-07T20:05:37Z</dcterms:created>
  <dcterms:modified xsi:type="dcterms:W3CDTF">2025-01-08T08:22:42Z</dcterms:modified>
</cp:coreProperties>
</file>