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67" r:id="rId4"/>
    <p:sldId id="268" r:id="rId5"/>
    <p:sldId id="265" r:id="rId6"/>
    <p:sldId id="269" r:id="rId7"/>
    <p:sldId id="262" r:id="rId8"/>
    <p:sldId id="263" r:id="rId9"/>
    <p:sldId id="264" r:id="rId10"/>
    <p:sldId id="270" r:id="rId11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1"/>
    <p:restoredTop sz="92517"/>
  </p:normalViewPr>
  <p:slideViewPr>
    <p:cSldViewPr snapToGrid="0" snapToObjects="1">
      <p:cViewPr varScale="1">
        <p:scale>
          <a:sx n="118" d="100"/>
          <a:sy n="118" d="100"/>
        </p:scale>
        <p:origin x="186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52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866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11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5180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852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805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80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493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25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040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101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D8A05-EA54-744B-A655-9195A0EE93BF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949C2-69B5-F248-9FB6-C94558B39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095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-dokument.docx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tEqTw-ZXPkA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1054870" y="632617"/>
            <a:ext cx="68075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800" dirty="0"/>
              <a:t>Israel-Palæstina konflikten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818892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4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/>
          <p:cNvSpPr txBox="1"/>
          <p:nvPr/>
        </p:nvSpPr>
        <p:spPr>
          <a:xfrm rot="4267340">
            <a:off x="4495424" y="3301769"/>
            <a:ext cx="6784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Sikkert ikke overskrifter som overrasker jer!!!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536700"/>
            <a:ext cx="5959295" cy="53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0"/>
            <a:ext cx="7585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udendørs, tøj, tekst, menneske&#10;&#10;Automatisk genereret beskrivelse">
            <a:extLst>
              <a:ext uri="{FF2B5EF4-FFF2-40B4-BE49-F238E27FC236}">
                <a16:creationId xmlns:a16="http://schemas.microsoft.com/office/drawing/2014/main" id="{F15EC26B-B00B-44D8-FD82-F3DFEA46A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15" y="0"/>
            <a:ext cx="7328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0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6146800" cy="2563208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78411">
            <a:off x="2804197" y="1322326"/>
            <a:ext cx="5948606" cy="490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63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0"/>
            <a:ext cx="4188092" cy="6858000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339213" y="884902"/>
            <a:ext cx="1961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dirty="0" err="1"/>
              <a:t>Trumps</a:t>
            </a:r>
            <a:r>
              <a:rPr lang="da-DK" sz="3600" dirty="0"/>
              <a:t> udspil til en ny fredsplan</a:t>
            </a:r>
          </a:p>
        </p:txBody>
      </p:sp>
    </p:spTree>
    <p:extLst>
      <p:ext uri="{BB962C8B-B14F-4D97-AF65-F5344CB8AC3E}">
        <p14:creationId xmlns:p14="http://schemas.microsoft.com/office/powerpoint/2010/main" val="1018362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861355"/>
            <a:ext cx="5854301" cy="5854301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3284614" y="306584"/>
            <a:ext cx="289045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Mellemøsten</a:t>
            </a:r>
          </a:p>
        </p:txBody>
      </p:sp>
    </p:spTree>
    <p:extLst>
      <p:ext uri="{BB962C8B-B14F-4D97-AF65-F5344CB8AC3E}">
        <p14:creationId xmlns:p14="http://schemas.microsoft.com/office/powerpoint/2010/main" val="312124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120" y="1449290"/>
            <a:ext cx="4272880" cy="5408709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32102" y="802959"/>
            <a:ext cx="2342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Lidt mere geografiundervisning</a:t>
            </a:r>
            <a:r>
              <a:rPr lang="is-IS" dirty="0"/>
              <a:t>…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34" y="2356339"/>
            <a:ext cx="4195540" cy="451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15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752" y="-4532"/>
            <a:ext cx="3895248" cy="4979303"/>
          </a:xfrm>
          <a:prstGeom prst="rect">
            <a:avLst/>
          </a:prstGeom>
        </p:spPr>
      </p:pic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175019"/>
              </p:ext>
            </p:extLst>
          </p:nvPr>
        </p:nvGraphicFramePr>
        <p:xfrm>
          <a:off x="20626" y="4245429"/>
          <a:ext cx="5271465" cy="2329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3" imgW="6121400" imgH="2705100" progId="Word.Document.12">
                  <p:embed/>
                </p:oleObj>
              </mc:Choice>
              <mc:Fallback>
                <p:oleObj name="Dokument" r:id="rId3" imgW="6121400" imgH="2705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26" y="4245429"/>
                        <a:ext cx="5271465" cy="2329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felt 6"/>
          <p:cNvSpPr txBox="1"/>
          <p:nvPr/>
        </p:nvSpPr>
        <p:spPr>
          <a:xfrm>
            <a:off x="5594510" y="5230902"/>
            <a:ext cx="5263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Kort over den gamle del af Jerusalem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710654" y="740793"/>
            <a:ext cx="47433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I har set dette kort før</a:t>
            </a:r>
            <a:r>
              <a:rPr lang="is-IS" dirty="0"/>
              <a:t>…</a:t>
            </a:r>
          </a:p>
          <a:p>
            <a:r>
              <a:rPr lang="is-IS" dirty="0"/>
              <a:t>Kan I huske min pointe i den henseende?</a:t>
            </a:r>
          </a:p>
          <a:p>
            <a:endParaRPr lang="is-IS" dirty="0"/>
          </a:p>
          <a:p>
            <a:r>
              <a:rPr lang="is-IS" dirty="0"/>
              <a:t>Hvorfor er dette kort så interessant?</a:t>
            </a:r>
            <a:endParaRPr lang="da-DK" dirty="0"/>
          </a:p>
        </p:txBody>
      </p:sp>
      <p:sp>
        <p:nvSpPr>
          <p:cNvPr id="10" name="Tekstfelt 9"/>
          <p:cNvSpPr txBox="1"/>
          <p:nvPr/>
        </p:nvSpPr>
        <p:spPr>
          <a:xfrm>
            <a:off x="408248" y="287247"/>
            <a:ext cx="5805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/>
              <a:t>JERUSALEM</a:t>
            </a:r>
            <a:r>
              <a:rPr lang="is-IS" sz="6000" dirty="0"/>
              <a:t>…..</a:t>
            </a:r>
            <a:endParaRPr lang="da-DK" sz="6000" dirty="0"/>
          </a:p>
        </p:txBody>
      </p:sp>
    </p:spTree>
    <p:extLst>
      <p:ext uri="{BB962C8B-B14F-4D97-AF65-F5344CB8AC3E}">
        <p14:creationId xmlns:p14="http://schemas.microsoft.com/office/powerpoint/2010/main" val="1265069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865439-1624-2721-79F6-3DB07020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/>
              <a:t>Animeret</a:t>
            </a:r>
            <a:r>
              <a:rPr lang="en-US" dirty="0"/>
              <a:t> explainer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4E22904-3D6D-98BF-0598-39B653BEB462}"/>
              </a:ext>
            </a:extLst>
          </p:cNvPr>
          <p:cNvSpPr txBox="1"/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da-DK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https://www.youtube.com/watch?v=tEqTw-ZXPkA</a:t>
            </a:r>
            <a:endParaRPr lang="da-DK" sz="2400" dirty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da-DK" sz="2400" dirty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da-DK" sz="2400" dirty="0"/>
              <a:t>Hvorfor er der så meget uro i den region og hvordan er det opstået?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da-DK" sz="2400" dirty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da-DK" sz="2400" dirty="0"/>
              <a:t>Nedskriv alle de pointer der peger i retning af, at der i dag er voldsom konflikt i området.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da-DK" sz="2400" dirty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da-DK" sz="2800" dirty="0"/>
          </a:p>
        </p:txBody>
      </p:sp>
      <p:pic>
        <p:nvPicPr>
          <p:cNvPr id="5" name="Billede 4" descr="Et billede, der indeholder skitse, tegning, Stregtegning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3D0725A8-7C3D-FE87-8FB3-2992379BDF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95" r="22529" b="2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640650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102</Words>
  <Application>Microsoft Macintosh PowerPoint</Application>
  <PresentationFormat>Skærmshow (4:3)</PresentationFormat>
  <Paragraphs>22</Paragraphs>
  <Slides>10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Kontortema</vt:lpstr>
      <vt:lpstr>Dokument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Animeret explainer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Mia Kronborg Nielsen</dc:creator>
  <cp:lastModifiedBy>Esben Lindgren Krogsgaard EK</cp:lastModifiedBy>
  <cp:revision>26</cp:revision>
  <dcterms:created xsi:type="dcterms:W3CDTF">2014-08-08T11:59:20Z</dcterms:created>
  <dcterms:modified xsi:type="dcterms:W3CDTF">2025-01-24T07:49:43Z</dcterms:modified>
</cp:coreProperties>
</file>