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8"/>
    <p:restoredTop sz="94681"/>
  </p:normalViewPr>
  <p:slideViewPr>
    <p:cSldViewPr snapToGrid="0">
      <p:cViewPr varScale="1">
        <p:scale>
          <a:sx n="116" d="100"/>
          <a:sy n="116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B967B-4862-1847-8CCD-1D89E2497BCC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361DA-63DE-8E4B-91F3-742BAD2617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669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D361DA-63DE-8E4B-91F3-742BAD26178D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8491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9F3364-56B5-3F48-2564-96909EF64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EA752BB-B986-B0D9-2CFB-FFAC0B571A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94501A-8393-0441-845B-6089A59EE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66D182-1D18-E23E-EA09-AFABA0E48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D7AC3F-1610-7C17-B0CA-A03CC8179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8752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FB6B0A-11D9-A246-C6E7-F8BFC7D44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ED7564-7251-2255-E4ED-C08F54486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A6AF56-A2BC-F53C-227E-F655610C6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96EFC9-FBBD-ED59-8398-81B5E494F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FFCE1C-6243-FDAC-0C01-5E16E6F8C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440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9056BB-5559-99A1-A046-D6462F190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4E9D6C2-67C0-7A0A-720A-599114056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7F5A6D1-02BF-5CD2-2A58-EF8785FCB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5C0B0E-F4B5-7B7B-2F65-116310432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91519F-F7AC-EA83-7857-3CABB126A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570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701495-E713-B931-26DD-8C4ABECE9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FC5BDE-2F90-F811-A6E5-58BE60A8E0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89CF7EF-3EEB-F80D-EE11-472FD79BC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B4D2325-A0EC-3019-E445-7BE7D7B6B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D1728FD-A2F0-A24C-A4E6-8C77AD87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8F4F8C9-D9C6-F65C-350D-CEBF84210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127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9656BE-BC09-9B00-751B-767CE1B97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9E017BD-57E6-F054-8D4B-62E301FFF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FB56711-BE54-4F0B-C243-0CFDDF53F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5E89CAD-847B-5886-D50C-E5104815F8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5233E41-4E32-E23B-3969-EDA1405DC4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C243808-9D43-43D9-93C3-293332615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91AC021-DF7E-6706-F25C-D01FC4DF4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95715F7-F72F-9019-D3BA-6244692D2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1917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8052CF-FFBB-A944-215A-CB54F4F8C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1ADD918-0EAE-CFFB-B066-14B9A7CD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754A327-11BA-C4F4-653F-D50B1FA99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D51BA42-C7FD-4099-A1D6-D0952AB7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220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859A8D4-FFD7-EB0D-CBBD-38104B406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70E2BEA-26A6-F22F-CE22-AEB951CCA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04323D4-3185-7F6D-1A14-CCCC12D28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6190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8A17A3-83BA-2F83-B503-1C7AF3E33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8B1485-F1CA-8CA6-58D4-746FAE66B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38829D7-CF7B-E598-F86D-5D54A10CEE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7BDB2E-35A0-AE4D-2F6C-063D51511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F6CF50A-3A27-3FCD-6615-7ACEA866A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426871A-B36B-7D63-92C3-05F07B39C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1623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9AE599-A8EA-6181-9A02-5093F7261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4181ED5-5055-9CC2-D24C-CEA0425763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B8F97A9-2460-6AD8-D5B1-E724781A5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563A8E-49E0-313B-A296-5FF1128F2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FE0B61D-504C-23BB-42C3-414B945E7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E5C108-97C3-A5FE-B00B-26BF2F8EC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292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F1ED6-F757-83C2-2C04-E093EDE65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9EB8E04-5CE8-F1F4-7B1B-4A5FEFECF1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E8ADB8-34C9-EDDD-1246-E932C3C05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1779AD-36DF-EABC-26F3-B6678156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9DAEA4-A732-5B3C-B09B-DB9216577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420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38D2BF1-B903-8256-FA8E-6005EF6AD4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97B0F77-5F92-CB3A-95DB-85CA8C59F7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F94085-47BD-F3E6-ED7C-001FF6A72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6FF47EF-031B-49F8-A0B6-B3AD47F4F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1C633F0-6E38-B214-1565-4793F3BB0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1372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634B309-1E50-483F-52D8-184914B3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2488931-D545-7EE1-1021-009CE6FE9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27C930-FD38-DAFA-8580-FB425A1665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1977C5-9F8C-1940-B10D-0DDC788CF2D4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A44CD7-563E-2AB4-4185-CF4F0F0FA4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BDA9D4-9779-118E-21A4-E64654FAF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9142A-9DB3-C84F-A023-A44ABB0269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1695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46BFDE-694C-1641-8764-CD42DD4A5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 Senecas Medea (ca. 60 e.Kr.)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248D41-D4A0-2F55-17B4-A988ADA55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Analyser Senecas Medea ud fra følgende opgaver: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Lav en karakteristik af Medea i stykket. Er hun anderledes end hos Euripides? På hvilken måde?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Hvordan adskiller handlingen sig fra Euripides’ stykke?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Hvad tror du/I er årsagen til forskellene mellem Euripides og Senecas Medea-stykker?</a:t>
            </a:r>
          </a:p>
        </p:txBody>
      </p:sp>
    </p:spTree>
    <p:extLst>
      <p:ext uri="{BB962C8B-B14F-4D97-AF65-F5344CB8AC3E}">
        <p14:creationId xmlns:p14="http://schemas.microsoft.com/office/powerpoint/2010/main" val="2585989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64</Words>
  <Application>Microsoft Macintosh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Opgave: Senecas Medea (ca. 60 e.Kr.)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2024-10-02T12:07:04Z</dcterms:created>
  <dcterms:modified xsi:type="dcterms:W3CDTF">2024-10-02T12:32:57Z</dcterms:modified>
</cp:coreProperties>
</file>