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2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FAEBB-DA25-2E47-BCC6-8B0C8B118BA4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9DFB3-0657-6F4C-B117-9011BE47B4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9702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9DFB3-0657-6F4C-B117-9011BE47B47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22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313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9740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084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49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478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53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344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37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5726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934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94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A59E3-9F45-9A40-9A3D-50F0D629E60C}" type="datetimeFigureOut">
              <a:rPr lang="da-DK" smtClean="0"/>
              <a:t>25/02/19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593F-3375-A04A-8DE6-D7C716E252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467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ro0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86" y="0"/>
            <a:ext cx="6853714" cy="6858000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124514" y="161877"/>
            <a:ext cx="21657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Guden fra </a:t>
            </a:r>
            <a:endParaRPr lang="da-DK" b="1" dirty="0" smtClean="0"/>
          </a:p>
          <a:p>
            <a:r>
              <a:rPr lang="da-DK" b="1" dirty="0" smtClean="0"/>
              <a:t>Kap </a:t>
            </a:r>
            <a:r>
              <a:rPr lang="da-DK" b="1" dirty="0" err="1" smtClean="0"/>
              <a:t>Artem</a:t>
            </a:r>
            <a:r>
              <a:rPr lang="da-DK" b="1" dirty="0" err="1" smtClean="0"/>
              <a:t>í</a:t>
            </a:r>
            <a:r>
              <a:rPr lang="da-DK" b="1" dirty="0" err="1" smtClean="0"/>
              <a:t>sion</a:t>
            </a:r>
            <a:r>
              <a:rPr lang="da-DK" b="1" dirty="0" smtClean="0"/>
              <a:t> </a:t>
            </a:r>
            <a:r>
              <a:rPr lang="da-DK" dirty="0" smtClean="0"/>
              <a:t>(</a:t>
            </a:r>
            <a:r>
              <a:rPr lang="da-DK" dirty="0"/>
              <a:t>the </a:t>
            </a:r>
            <a:r>
              <a:rPr lang="da-DK" dirty="0" err="1"/>
              <a:t>Artemision</a:t>
            </a:r>
            <a:r>
              <a:rPr lang="da-DK" dirty="0"/>
              <a:t> bronze</a:t>
            </a:r>
            <a:r>
              <a:rPr lang="da-DK" dirty="0" smtClean="0"/>
              <a:t>)</a:t>
            </a:r>
          </a:p>
          <a:p>
            <a:endParaRPr lang="da-DK" dirty="0"/>
          </a:p>
          <a:p>
            <a:r>
              <a:rPr lang="da-DK" dirty="0" smtClean="0"/>
              <a:t>Bronze </a:t>
            </a:r>
          </a:p>
          <a:p>
            <a:endParaRPr lang="da-DK" dirty="0"/>
          </a:p>
          <a:p>
            <a:r>
              <a:rPr lang="da-DK" dirty="0"/>
              <a:t>F</a:t>
            </a:r>
            <a:r>
              <a:rPr lang="da-DK" dirty="0" smtClean="0"/>
              <a:t>undet </a:t>
            </a:r>
            <a:r>
              <a:rPr lang="da-DK" dirty="0"/>
              <a:t>i havet ud for Kap </a:t>
            </a:r>
            <a:r>
              <a:rPr lang="da-DK" dirty="0" err="1"/>
              <a:t>Artemision</a:t>
            </a:r>
            <a:r>
              <a:rPr lang="da-DK" dirty="0"/>
              <a:t> på </a:t>
            </a:r>
            <a:r>
              <a:rPr lang="da-DK" dirty="0" err="1"/>
              <a:t>Euboia</a:t>
            </a:r>
            <a:r>
              <a:rPr lang="da-DK" dirty="0"/>
              <a:t> i </a:t>
            </a:r>
            <a:r>
              <a:rPr lang="da-DK" dirty="0" smtClean="0"/>
              <a:t>Grækenland. </a:t>
            </a:r>
          </a:p>
          <a:p>
            <a:endParaRPr lang="da-DK" dirty="0"/>
          </a:p>
          <a:p>
            <a:r>
              <a:rPr lang="da-DK" dirty="0"/>
              <a:t>H</a:t>
            </a:r>
            <a:r>
              <a:rPr lang="da-DK" dirty="0" smtClean="0"/>
              <a:t>øjde </a:t>
            </a:r>
            <a:r>
              <a:rPr lang="da-DK" dirty="0"/>
              <a:t>209 cm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042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artemision-bronze-3f2eb10d-73d1-412b-ba69-c55321918cb-resize-75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8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maxresdefau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38"/>
            <a:ext cx="9144000" cy="544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0994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</Words>
  <Application>Microsoft Macintosh PowerPoint</Application>
  <PresentationFormat>Skærmshow (4:3)</PresentationFormat>
  <Paragraphs>9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</vt:i4>
      </vt:variant>
    </vt:vector>
  </HeadingPairs>
  <TitlesOfParts>
    <vt:vector size="4" baseType="lpstr">
      <vt:lpstr>Kontortema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sg-lærer</dc:creator>
  <cp:lastModifiedBy>sg-lærer</cp:lastModifiedBy>
  <cp:revision>2</cp:revision>
  <dcterms:created xsi:type="dcterms:W3CDTF">2018-04-16T09:00:20Z</dcterms:created>
  <dcterms:modified xsi:type="dcterms:W3CDTF">2019-02-25T11:25:41Z</dcterms:modified>
</cp:coreProperties>
</file>