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59D6F-D5E9-6AFB-154A-F22999284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6FCB4FE-B5FF-0017-A50D-CDAEE7B0E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6688E5-A759-D391-EF36-5C84F1A0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814D67-AB20-695F-7422-2E801B64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C8CF60-97CC-32E7-9AA5-DB7F0DFA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15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07E8B-CFDF-8805-FFD5-F634C5094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3F74FE-6312-E38E-8337-26BF4454A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857232-CC05-E2D4-C3EA-CB65D6095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D3D603-2BD4-2B05-E4B1-9E332AF0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3E8623-34A0-666B-E288-ACADFF9E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918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0E0C0-08C2-7B32-867D-61D384D4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830EC16-6B4E-E3B6-27B3-69A3FA29B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BF1FA3-1882-2E80-A60B-BBD6F3BB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1586E0-8898-F5F4-3B38-9E068A3F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4921CB-09F1-79B7-EA99-2787CD3F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113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CCFCE-34BD-AC9E-99CF-F7D69276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D2F6B0-7A02-1A0C-231C-A45D7B883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E191A87-2F7D-9BC5-DBEB-C98F80594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0CF18F-C33E-B8B4-CD88-60819B54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9C8F79-8A8D-DF28-DBC4-0700F5EA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D359276-392F-72FF-0D19-CC587047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684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254E4-1E41-2DE9-79E8-F079F7C9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518F31-BCE0-96DA-21D6-FB16A755F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06136E-5ED4-2740-06D9-5F73602C3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F4FB15B-FDD7-6663-EC64-828EE7AE82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B5D13E3-5431-3E6E-BEA5-2D2009D32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0767403-44D8-4788-0E7B-CAC649BE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2025AD5-35EB-0DC7-4AE5-8211CC6D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BC7CF92-D5BE-7394-C250-1E954A33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88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3FB6D-A730-E3E1-D0BC-1701D7808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08FE0AF-A5F4-9365-B7B6-3F8A74D2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BC310B3-7EF8-6A80-3827-9B56EF61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680213C-6B24-853B-EEF9-F9CC13104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068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2DA1275-AB60-B4D0-9E5E-8000B38D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8250734-FD86-EF01-3BF7-F06DE97E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BDAE9F-85D5-934D-DBBE-6DA26273E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464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8352A-32B6-D606-D471-A82E47C8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A929E2-D240-484B-C03F-255B289FD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5CCCC4-0423-B8F5-F174-DFAEDF17A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60424E-3B08-F3D6-B4F8-E3A0C151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313AD2F-4141-07CA-2C46-5C473012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3A05F7B-453F-A0EB-9C20-153C6027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217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0269D-BCCF-14D1-F230-44C71C86F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020129A-7E19-A38D-7B8B-87F737BC1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8EA169-C85C-440B-D3EB-37F3CECFA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4802BC-5102-13A7-0A0B-2EB5397BF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984D6FD-13B4-5A78-D7DD-6007BD8E3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E163F3-87DE-82D1-EAE8-C0DAB8C3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3711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3AB6B6-2664-238E-5038-3388C25F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2D8C81-0370-D83D-4237-4D1C807F7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4072F1-442A-158F-3E3D-E9C8B2510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043023-614A-8331-5626-B3AAF30C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970C96-39CA-00A7-2A38-406EA4FD1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89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E5CC37F-5516-BB18-28ED-F288D2235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F53DD0-7D63-C5EB-A032-D76AAE1AC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6DD85D-A1D5-5E0C-1E74-3173B6276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594673-4DC7-E0F7-F488-1FCD354F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04364B-9508-8C9B-8B7C-A5218AD7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704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CA33E34-CD94-E511-480E-A35164FF5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2DDAED-7B5D-16B8-5326-2BC17CAFD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50CBC9-229E-B9F1-0328-2F92F9B2E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9E0E6-C114-BF41-A829-25E4B39C53D9}" type="datetimeFigureOut">
              <a:rPr lang="da-DK" smtClean="0"/>
              <a:t>21.09.2022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CC0211-9E32-3712-0C8C-15B1B8BAE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13B072-DA98-5256-FCA0-24B993F21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84D8F-E0BE-FF4B-8B0D-8282DE9FC8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549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anoqmedia.gl/da/nyhed/hans-egedes-statue-vandaliseret/" TargetMode="External"/><Relationship Id="rId2" Type="http://schemas.openxmlformats.org/officeDocument/2006/relationships/hyperlink" Target="https://www.dr.dk/nyheder/indland/30-arig-mand-sigtet-haervaerk-pa-missionaerstatue-i-nu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C0EE-EEFE-3441-9D4B-D8E8A50329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56B7E82-3CD2-7BF4-E114-F5D199496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896" y="4579500"/>
            <a:ext cx="9144000" cy="1156137"/>
          </a:xfrm>
        </p:spPr>
        <p:txBody>
          <a:bodyPr>
            <a:normAutofit/>
          </a:bodyPr>
          <a:lstStyle/>
          <a:p>
            <a:r>
              <a:rPr lang="da-DK" sz="3200" dirty="0"/>
              <a:t>Vandalisering af erindringssted</a:t>
            </a:r>
          </a:p>
          <a:p>
            <a:r>
              <a:rPr lang="da-DK" sz="3200" dirty="0"/>
              <a:t>Hans Egede-monumentet</a:t>
            </a:r>
          </a:p>
        </p:txBody>
      </p:sp>
      <p:pic>
        <p:nvPicPr>
          <p:cNvPr id="1026" name="Picture 2" descr="Hans Egedes statue - Wikipedia, den frie encyklopædi">
            <a:extLst>
              <a:ext uri="{FF2B5EF4-FFF2-40B4-BE49-F238E27FC236}">
                <a16:creationId xmlns:a16="http://schemas.microsoft.com/office/drawing/2014/main" id="{C6FA158D-6578-17C8-9E45-2C08A8CE7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87" y="698446"/>
            <a:ext cx="4199053" cy="28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ønlandske stemmer om overmaling af Hans Egede: »Forestil dig 15.000  mennesker på gaden for Grønland – det ville være fantastisk« | Information">
            <a:extLst>
              <a:ext uri="{FF2B5EF4-FFF2-40B4-BE49-F238E27FC236}">
                <a16:creationId xmlns:a16="http://schemas.microsoft.com/office/drawing/2014/main" id="{48D9FE61-0C1A-3B78-B166-EABE8B207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76"/>
          <a:stretch/>
        </p:blipFill>
        <p:spPr bwMode="auto">
          <a:xfrm>
            <a:off x="7699131" y="698446"/>
            <a:ext cx="4012082" cy="28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54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02E107-621F-4CE8-A2B7-FCDD4BF2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D57406-78EA-4F80-5C1D-F88634CC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0129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r>
              <a:rPr lang="da-DK" dirty="0">
                <a:hlinkClick r:id="rId2"/>
              </a:rPr>
              <a:t>https://www.dr.dk/nyheder/indland/30-arig-mand-sigtet-haervaerk-pa-missionaerstatue-i-nuuk</a:t>
            </a:r>
            <a:endParaRPr lang="da-DK" dirty="0"/>
          </a:p>
          <a:p>
            <a:r>
              <a:rPr lang="da-DK" dirty="0">
                <a:hlinkClick r:id="rId3"/>
              </a:rPr>
              <a:t>https://nanoqmedia.gl/da/nyhed/hans-egedes-statue-vandaliseret/</a:t>
            </a:r>
            <a:endParaRPr lang="da-DK" dirty="0"/>
          </a:p>
          <a:p>
            <a:endParaRPr lang="da-DK" dirty="0"/>
          </a:p>
        </p:txBody>
      </p:sp>
      <p:pic>
        <p:nvPicPr>
          <p:cNvPr id="2050" name="Picture 2" descr="Danske Taler - den levende talesamling">
            <a:extLst>
              <a:ext uri="{FF2B5EF4-FFF2-40B4-BE49-F238E27FC236}">
                <a16:creationId xmlns:a16="http://schemas.microsoft.com/office/drawing/2014/main" id="{977B151F-BE5C-F50D-EE07-089FF7A0E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2" y="681037"/>
            <a:ext cx="3411538" cy="191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2732888-9B5B-E325-332E-714E936E364C}"/>
              </a:ext>
            </a:extLst>
          </p:cNvPr>
          <p:cNvSpPr txBox="1"/>
          <p:nvPr/>
        </p:nvSpPr>
        <p:spPr>
          <a:xfrm>
            <a:off x="957263" y="2708037"/>
            <a:ext cx="112347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skal nu holde en lille tale hvor I enten bifalder eller forbander vandaliseringen af Hans Egede-monumentet. </a:t>
            </a:r>
          </a:p>
          <a:p>
            <a:r>
              <a:rPr lang="da-DK" dirty="0"/>
              <a:t>Krav: </a:t>
            </a:r>
          </a:p>
          <a:p>
            <a:pPr marL="285750" indent="-285750">
              <a:buFontTx/>
              <a:buChar char="-"/>
            </a:pPr>
            <a:r>
              <a:rPr lang="da-DK" dirty="0"/>
              <a:t>Offentlig tale</a:t>
            </a:r>
          </a:p>
          <a:p>
            <a:pPr marL="285750" indent="-285750">
              <a:buFontTx/>
              <a:buChar char="-"/>
            </a:pPr>
            <a:r>
              <a:rPr lang="da-DK" dirty="0"/>
              <a:t>Inddrag fagbegreber – se sidste lektion – fx type af erindringssted, historiebrug, erindringspolitik, erindringspolitisk kampplads, forestillet fællesskab, kollektiv erindring, forsoning…</a:t>
            </a:r>
          </a:p>
          <a:p>
            <a:pPr marL="285750" indent="-285750">
              <a:buFontTx/>
              <a:buChar char="-"/>
            </a:pPr>
            <a:r>
              <a:rPr lang="da-DK" dirty="0"/>
              <a:t>Husk bl.a. at præsentere hvem I er? Hvorfor I er her? Er det en særlig dag (erindringssted)? </a:t>
            </a:r>
          </a:p>
          <a:p>
            <a:pPr marL="285750" indent="-285750">
              <a:buFontTx/>
              <a:buChar char="-"/>
            </a:pPr>
            <a:r>
              <a:rPr lang="da-DK" dirty="0"/>
              <a:t>Se/læs vedlagte links og bliv inspireret.</a:t>
            </a:r>
          </a:p>
        </p:txBody>
      </p:sp>
    </p:spTree>
    <p:extLst>
      <p:ext uri="{BB962C8B-B14F-4D97-AF65-F5344CB8AC3E}">
        <p14:creationId xmlns:p14="http://schemas.microsoft.com/office/powerpoint/2010/main" val="377503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114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Opgave: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Lindgren Krogsgaard</dc:creator>
  <cp:lastModifiedBy>Esben Lindgren Krogsgaard</cp:lastModifiedBy>
  <cp:revision>3</cp:revision>
  <dcterms:created xsi:type="dcterms:W3CDTF">2022-09-21T17:42:24Z</dcterms:created>
  <dcterms:modified xsi:type="dcterms:W3CDTF">2022-09-21T18:36:33Z</dcterms:modified>
</cp:coreProperties>
</file>