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67"/>
    <p:restoredTop sz="94625"/>
  </p:normalViewPr>
  <p:slideViewPr>
    <p:cSldViewPr snapToGrid="0">
      <p:cViewPr varScale="1">
        <p:scale>
          <a:sx n="97" d="100"/>
          <a:sy n="97" d="100"/>
        </p:scale>
        <p:origin x="21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4F62A-EDE0-27B1-9C5A-9925E76558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8B4195C-0B7E-B89F-2A8B-DBE3CBC215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3BBC0E8-998D-C09C-05E0-283DBC7E6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ABF1-35FD-5544-8638-350B11828586}" type="datetimeFigureOut">
              <a:rPr lang="da-DK" smtClean="0"/>
              <a:t>13.12.2023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74D1B63-6CB3-1C73-7D41-F87D174B1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08242D3-3B18-E731-80DF-4B2F96AF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D91-C607-1D4C-AB6E-CC7BCE0DFD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9142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BD8466-FF62-1B92-A3DF-19DE6AA84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39DDCC-7F87-0262-5EC5-44F2CFE13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895885-567C-535A-6C25-3BA01CB73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ABF1-35FD-5544-8638-350B11828586}" type="datetimeFigureOut">
              <a:rPr lang="da-DK" smtClean="0"/>
              <a:t>13.12.2023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D99E752-2724-C53A-2D6D-9BCB63086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5C20FC5-2108-B0C5-C9DA-4626479B2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D91-C607-1D4C-AB6E-CC7BCE0DFD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7748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0EB37C-3535-DB58-42FC-9992CE1C4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B6A1F2C-4AA8-99AE-ED65-A7BD4924A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ABBE582-9B94-2D4C-D160-763840A9C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ABF1-35FD-5544-8638-350B11828586}" type="datetimeFigureOut">
              <a:rPr lang="da-DK" smtClean="0"/>
              <a:t>13.12.2023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8C80248-2C18-0062-0008-9160F1FC9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015474D-2BBC-E496-44CC-43B81337F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D91-C607-1D4C-AB6E-CC7BCE0DFD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5214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B20004-FA85-8112-6644-89C5CD81E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02EE4B4-EE34-E3F2-EBA9-9B48C39A3B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F72801-4DEA-2D6A-917E-B4EEE69B9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DD2B978-EA2E-CA3A-ECEC-8E2021E8E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ABF1-35FD-5544-8638-350B11828586}" type="datetimeFigureOut">
              <a:rPr lang="da-DK" smtClean="0"/>
              <a:t>13.12.2023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CD96C3D-AF2C-FECD-A979-DC509EFDB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568D8E9-12A0-321F-BBEA-2C80A53BD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D91-C607-1D4C-AB6E-CC7BCE0DFD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2910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766D5D-E8C8-E708-5C62-01BE94306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016A2B6-992D-F9D1-23CC-E1D8AA0DE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83D32B0-60C9-C8C7-7B13-E87C7609D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4200624-D08B-B0F6-7059-D46ED0AB8D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2097D52-23E5-91EA-4A11-A3E7BEEC06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9C15B5B-D522-9114-68B4-E93497E33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ABF1-35FD-5544-8638-350B11828586}" type="datetimeFigureOut">
              <a:rPr lang="da-DK" smtClean="0"/>
              <a:t>13.12.2023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881D1C1-05F3-4DCC-5B7B-0F70DDD80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07C79F6-8666-8B5A-2A70-BB15ED32A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D91-C607-1D4C-AB6E-CC7BCE0DFD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5048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0D08F-E5B6-1BC6-9AE6-F38931B84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AA06100-1F30-263F-AD6A-61FFFA02D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ABF1-35FD-5544-8638-350B11828586}" type="datetimeFigureOut">
              <a:rPr lang="da-DK" smtClean="0"/>
              <a:t>13.12.2023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345CD6F-558F-85DD-29BA-2D1E03936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C7637F6-4D35-5656-232B-576730BDD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D91-C607-1D4C-AB6E-CC7BCE0DFD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1549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1636EC7-66FA-762A-B4F0-C0D9FCC4F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ABF1-35FD-5544-8638-350B11828586}" type="datetimeFigureOut">
              <a:rPr lang="da-DK" smtClean="0"/>
              <a:t>13.12.2023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DE12D4C-EFE9-4478-0394-B2186B762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88AF72A-C730-9784-B942-B806FAAEC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D91-C607-1D4C-AB6E-CC7BCE0DFD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868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09417-2075-BDEA-D7BF-0EB79F0EA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D78E30-2745-406A-DBC7-295281D9E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03567DE-886E-AF72-3DE9-B61955D55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7413F32-5B0A-B080-ACCF-5036626F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ABF1-35FD-5544-8638-350B11828586}" type="datetimeFigureOut">
              <a:rPr lang="da-DK" smtClean="0"/>
              <a:t>13.12.2023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84FEC10-8953-8287-0643-198B3842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DCD36BE-E383-71FB-AE4F-1CF187A83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D91-C607-1D4C-AB6E-CC7BCE0DFD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497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FF0305-1DC1-2699-3133-1FA0E53B0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2BE4371-2A53-9142-E79C-4D84DF8675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820186C-6CC5-66D0-9014-9AD1EFC36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748CA01-CDFA-90EA-59CC-01789371C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ABF1-35FD-5544-8638-350B11828586}" type="datetimeFigureOut">
              <a:rPr lang="da-DK" smtClean="0"/>
              <a:t>13.12.2023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71B0006-353D-4E06-C6A7-5CEC2CF06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C598545-7D3E-EE66-6BEA-CCDFF700F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D91-C607-1D4C-AB6E-CC7BCE0DFD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595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87570F-2B1E-4AD3-C191-37F1E8337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BFB8153-AA46-3930-8331-3EAA19061B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307955-C3C1-CE1C-2DC0-6C80153A8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ABF1-35FD-5544-8638-350B11828586}" type="datetimeFigureOut">
              <a:rPr lang="da-DK" smtClean="0"/>
              <a:t>13.12.2023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5F80ED-1D1A-1854-9380-C4410DBF0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D143F6F-1B2D-3CE5-990E-DC6B84EC6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D91-C607-1D4C-AB6E-CC7BCE0DFD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9881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4B7AEE4-F82D-8724-795C-36D705EB2B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8D4B638-D7F0-F5C3-A75B-F548697CBA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48B496-EAB3-08D8-BB89-EED097498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ABF1-35FD-5544-8638-350B11828586}" type="datetimeFigureOut">
              <a:rPr lang="da-DK" smtClean="0"/>
              <a:t>13.12.2023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856C4D5-CFC0-3DB7-64D0-30824388D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29A27C-11C0-C0D7-359B-5241EE5D0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D91-C607-1D4C-AB6E-CC7BCE0DFD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0786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320B8A6-CDCE-F7DE-E034-1DAA82A0E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D3D5208-ECC1-E2ED-5C88-C42A930F8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114552-05EB-1DE5-E6DA-9F7278BC7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EABF1-35FD-5544-8638-350B11828586}" type="datetimeFigureOut">
              <a:rPr lang="da-DK" smtClean="0"/>
              <a:t>13.12.2023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D16151D-205F-7D52-1D12-F7EBA2A312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16F0575-6E43-04B2-5FDD-C3F05317C5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E8D91-C607-1D4C-AB6E-CC7BCE0DFD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396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1F33BA-271E-F7B0-0EA2-A320D96329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Black Lives Matter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4A5A804-0B32-7BD9-8473-2C19A9903F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Små analysepointer</a:t>
            </a:r>
          </a:p>
        </p:txBody>
      </p:sp>
    </p:spTree>
    <p:extLst>
      <p:ext uri="{BB962C8B-B14F-4D97-AF65-F5344CB8AC3E}">
        <p14:creationId xmlns:p14="http://schemas.microsoft.com/office/powerpoint/2010/main" val="206508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60D4AC-67DA-D6DD-1264-190FD0B60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E755AE16-436A-678A-1183-C36003D457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3079" y="701465"/>
            <a:ext cx="9882851" cy="579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877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9FFB4F-7E7A-71E7-558D-45BBBE8C6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6C0C02B7-AD78-AEFE-8C4E-E3AF183DFF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883" y="393366"/>
            <a:ext cx="11662233" cy="571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71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B53DFC-67F5-1B2F-EF07-6D1DE580C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297B4C-0983-D246-080E-FF4E0344C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46CC20E-17E8-B14C-6117-BDF10A222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226" y="0"/>
            <a:ext cx="7389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99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1CC0E3-81EF-8901-FA33-F88D5300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E43BDE32-FC94-B1C5-1985-E3F11BD82C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7192" y="673768"/>
            <a:ext cx="9130315" cy="581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856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850D-B252-EA5B-11D9-2F6DDC79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DADAE071-1846-4DAF-DB2A-EBAABEEC62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0323" y="761624"/>
            <a:ext cx="10371354" cy="533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21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DCE408-FE48-636D-7E95-58E9F68EE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B33F36A2-3F77-C028-C208-9344CAF42D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0695" y="176622"/>
            <a:ext cx="5854892" cy="631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048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555928-06B2-80CF-CEB6-F0FDBF794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40D72520-C2D1-AB2C-CE42-6EA155CD7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9137" y="127432"/>
            <a:ext cx="5867066" cy="673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52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B37B22-ACFB-2CBC-EDB8-A662437EF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D638853F-D391-D2DE-6B43-F73E0107E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4758" y="-154592"/>
            <a:ext cx="5941701" cy="701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094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E6972B-9303-ABA3-A020-B7AD3EB04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D3F638B1-FCA1-18AD-B6A5-B6488F05A8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2929" y="365125"/>
            <a:ext cx="10023990" cy="579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29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</Words>
  <Application>Microsoft Macintosh PowerPoint</Application>
  <PresentationFormat>Widescreen</PresentationFormat>
  <Paragraphs>2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Black Lives Matter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Lives Matter</dc:title>
  <dc:creator>Hans Peter Søgård Andersen HP</dc:creator>
  <cp:lastModifiedBy>Hans Peter Søgård Andersen</cp:lastModifiedBy>
  <cp:revision>1</cp:revision>
  <dcterms:created xsi:type="dcterms:W3CDTF">2023-12-13T15:13:19Z</dcterms:created>
  <dcterms:modified xsi:type="dcterms:W3CDTF">2023-12-13T15:50:56Z</dcterms:modified>
</cp:coreProperties>
</file>