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4"/>
  </p:notesMasterIdLst>
  <p:sldIdLst>
    <p:sldId id="256" r:id="rId5"/>
    <p:sldId id="264" r:id="rId6"/>
    <p:sldId id="265" r:id="rId7"/>
    <p:sldId id="267" r:id="rId8"/>
    <p:sldId id="266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5A431-8009-5A43-922C-3461C90CE04E}" v="14" dt="2023-10-30T09:34:44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479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" userId="S::tp-23-mmrs@student.sdu.dk::1bffd0b2-f9df-4619-921c-4fb779aae4d6" providerId="AD" clId="Web-{CD329784-DF61-4CEB-8CE6-B5FB5563D59A}"/>
    <pc:docChg chg="modSld">
      <pc:chgData name="Mads Malthe Rifbjerg Søvndal" userId="S::tp-23-mmrs@student.sdu.dk::1bffd0b2-f9df-4619-921c-4fb779aae4d6" providerId="AD" clId="Web-{CD329784-DF61-4CEB-8CE6-B5FB5563D59A}" dt="2023-09-12T13:52:19.693" v="10" actId="20577"/>
      <pc:docMkLst>
        <pc:docMk/>
      </pc:docMkLst>
      <pc:sldChg chg="modSp">
        <pc:chgData name="Mads Malthe Rifbjerg Søvndal" userId="S::tp-23-mmrs@student.sdu.dk::1bffd0b2-f9df-4619-921c-4fb779aae4d6" providerId="AD" clId="Web-{CD329784-DF61-4CEB-8CE6-B5FB5563D59A}" dt="2023-09-12T13:51:03.394" v="8" actId="14100"/>
        <pc:sldMkLst>
          <pc:docMk/>
          <pc:sldMk cId="2860928900" sldId="260"/>
        </pc:sldMkLst>
        <pc:spChg chg="mod">
          <ac:chgData name="Mads Malthe Rifbjerg Søvndal" userId="S::tp-23-mmrs@student.sdu.dk::1bffd0b2-f9df-4619-921c-4fb779aae4d6" providerId="AD" clId="Web-{CD329784-DF61-4CEB-8CE6-B5FB5563D59A}" dt="2023-09-12T13:51:03.394" v="8" actId="14100"/>
          <ac:spMkLst>
            <pc:docMk/>
            <pc:sldMk cId="2860928900" sldId="260"/>
            <ac:spMk id="254" creationId="{00000000-0000-0000-0000-000000000000}"/>
          </ac:spMkLst>
        </pc:spChg>
      </pc:sldChg>
      <pc:sldChg chg="modSp">
        <pc:chgData name="Mads Malthe Rifbjerg Søvndal" userId="S::tp-23-mmrs@student.sdu.dk::1bffd0b2-f9df-4619-921c-4fb779aae4d6" providerId="AD" clId="Web-{CD329784-DF61-4CEB-8CE6-B5FB5563D59A}" dt="2023-09-12T13:52:19.693" v="10" actId="20577"/>
        <pc:sldMkLst>
          <pc:docMk/>
          <pc:sldMk cId="3315130237" sldId="261"/>
        </pc:sldMkLst>
        <pc:spChg chg="mod">
          <ac:chgData name="Mads Malthe Rifbjerg Søvndal" userId="S::tp-23-mmrs@student.sdu.dk::1bffd0b2-f9df-4619-921c-4fb779aae4d6" providerId="AD" clId="Web-{CD329784-DF61-4CEB-8CE6-B5FB5563D59A}" dt="2023-09-12T13:52:19.693" v="10" actId="20577"/>
          <ac:spMkLst>
            <pc:docMk/>
            <pc:sldMk cId="3315130237" sldId="261"/>
            <ac:spMk id="246" creationId="{00000000-0000-0000-0000-000000000000}"/>
          </ac:spMkLst>
        </pc:spChg>
      </pc:sldChg>
    </pc:docChg>
  </pc:docChgLst>
  <pc:docChgLst>
    <pc:chgData name="Mads Malthe Rifbjerg Søvndal" userId="S::tp-23-mmrs@student.sdu.dk::1bffd0b2-f9df-4619-921c-4fb779aae4d6" providerId="AD" clId="Web-{9149877D-C3AA-4A36-91C7-FE45DB715853}"/>
    <pc:docChg chg="addSld modSld sldOrd addMainMaster modMainMaster">
      <pc:chgData name="Mads Malthe Rifbjerg Søvndal" userId="S::tp-23-mmrs@student.sdu.dk::1bffd0b2-f9df-4619-921c-4fb779aae4d6" providerId="AD" clId="Web-{9149877D-C3AA-4A36-91C7-FE45DB715853}" dt="2023-09-12T13:49:41.525" v="37" actId="20577"/>
      <pc:docMkLst>
        <pc:docMk/>
      </pc:docMkLst>
      <pc:sldChg chg="addSp delSp modSp">
        <pc:chgData name="Mads Malthe Rifbjerg Søvndal" userId="S::tp-23-mmrs@student.sdu.dk::1bffd0b2-f9df-4619-921c-4fb779aae4d6" providerId="AD" clId="Web-{9149877D-C3AA-4A36-91C7-FE45DB715853}" dt="2023-09-12T13:44:28.329" v="2"/>
        <pc:sldMkLst>
          <pc:docMk/>
          <pc:sldMk cId="3704515565" sldId="259"/>
        </pc:sldMkLst>
        <pc:spChg chg="add del mod">
          <ac:chgData name="Mads Malthe Rifbjerg Søvndal" userId="S::tp-23-mmrs@student.sdu.dk::1bffd0b2-f9df-4619-921c-4fb779aae4d6" providerId="AD" clId="Web-{9149877D-C3AA-4A36-91C7-FE45DB715853}" dt="2023-09-12T13:44:28.329" v="2"/>
          <ac:spMkLst>
            <pc:docMk/>
            <pc:sldMk cId="3704515565" sldId="259"/>
            <ac:spMk id="3" creationId="{2E8DC810-2B1D-3DA3-4C1F-DF2230787723}"/>
          </ac:spMkLst>
        </pc:spChg>
      </pc:sldChg>
      <pc:sldChg chg="addSp delSp modSp add ord">
        <pc:chgData name="Mads Malthe Rifbjerg Søvndal" userId="S::tp-23-mmrs@student.sdu.dk::1bffd0b2-f9df-4619-921c-4fb779aae4d6" providerId="AD" clId="Web-{9149877D-C3AA-4A36-91C7-FE45DB715853}" dt="2023-09-12T13:49:41.525" v="37" actId="20577"/>
        <pc:sldMkLst>
          <pc:docMk/>
          <pc:sldMk cId="2860928900" sldId="260"/>
        </pc:sldMkLst>
        <pc:spChg chg="add del mod">
          <ac:chgData name="Mads Malthe Rifbjerg Søvndal" userId="S::tp-23-mmrs@student.sdu.dk::1bffd0b2-f9df-4619-921c-4fb779aae4d6" providerId="AD" clId="Web-{9149877D-C3AA-4A36-91C7-FE45DB715853}" dt="2023-09-12T13:48:29.242" v="27"/>
          <ac:spMkLst>
            <pc:docMk/>
            <pc:sldMk cId="2860928900" sldId="260"/>
            <ac:spMk id="3" creationId="{942C3780-0ED9-6FEC-07B9-48335A7810A6}"/>
          </ac:spMkLst>
        </pc:spChg>
        <pc:spChg chg="mod">
          <ac:chgData name="Mads Malthe Rifbjerg Søvndal" userId="S::tp-23-mmrs@student.sdu.dk::1bffd0b2-f9df-4619-921c-4fb779aae4d6" providerId="AD" clId="Web-{9149877D-C3AA-4A36-91C7-FE45DB715853}" dt="2023-09-12T13:49:41.525" v="37" actId="20577"/>
          <ac:spMkLst>
            <pc:docMk/>
            <pc:sldMk cId="2860928900" sldId="260"/>
            <ac:spMk id="254" creationId="{00000000-0000-0000-0000-000000000000}"/>
          </ac:spMkLst>
        </pc:spChg>
        <pc:spChg chg="del mod">
          <ac:chgData name="Mads Malthe Rifbjerg Søvndal" userId="S::tp-23-mmrs@student.sdu.dk::1bffd0b2-f9df-4619-921c-4fb779aae4d6" providerId="AD" clId="Web-{9149877D-C3AA-4A36-91C7-FE45DB715853}" dt="2023-09-12T13:48:19.288" v="25"/>
          <ac:spMkLst>
            <pc:docMk/>
            <pc:sldMk cId="2860928900" sldId="260"/>
            <ac:spMk id="255" creationId="{00000000-0000-0000-0000-000000000000}"/>
          </ac:spMkLst>
        </pc:spChg>
      </pc:sldChg>
      <pc:sldChg chg="modSp add">
        <pc:chgData name="Mads Malthe Rifbjerg Søvndal" userId="S::tp-23-mmrs@student.sdu.dk::1bffd0b2-f9df-4619-921c-4fb779aae4d6" providerId="AD" clId="Web-{9149877D-C3AA-4A36-91C7-FE45DB715853}" dt="2023-09-12T13:49:30.540" v="35" actId="20577"/>
        <pc:sldMkLst>
          <pc:docMk/>
          <pc:sldMk cId="3315130237" sldId="261"/>
        </pc:sldMkLst>
        <pc:spChg chg="mod">
          <ac:chgData name="Mads Malthe Rifbjerg Søvndal" userId="S::tp-23-mmrs@student.sdu.dk::1bffd0b2-f9df-4619-921c-4fb779aae4d6" providerId="AD" clId="Web-{9149877D-C3AA-4A36-91C7-FE45DB715853}" dt="2023-09-12T13:49:30.540" v="35" actId="20577"/>
          <ac:spMkLst>
            <pc:docMk/>
            <pc:sldMk cId="3315130237" sldId="261"/>
            <ac:spMk id="246" creationId="{00000000-0000-0000-0000-000000000000}"/>
          </ac:spMkLst>
        </pc:spChg>
      </pc:sldChg>
      <pc:sldMasterChg chg="add addSldLayout">
        <pc:chgData name="Mads Malthe Rifbjerg Søvndal" userId="S::tp-23-mmrs@student.sdu.dk::1bffd0b2-f9df-4619-921c-4fb779aae4d6" providerId="AD" clId="Web-{9149877D-C3AA-4A36-91C7-FE45DB715853}" dt="2023-09-12T13:45:30.597" v="3"/>
        <pc:sldMasterMkLst>
          <pc:docMk/>
          <pc:sldMasterMk cId="0" sldId="2147483659"/>
        </pc:sldMasterMkLst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48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49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0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1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2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3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4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5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6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7"/>
          </pc:sldLayoutMkLst>
        </pc:sldLayoutChg>
        <pc:sldLayoutChg chg="ad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0" sldId="2147483659"/>
            <pc:sldLayoutMk cId="0" sldId="2147483658"/>
          </pc:sldLayoutMkLst>
        </pc:sldLayoutChg>
      </pc:sldMasterChg>
      <pc:sldMasterChg chg="replId modSldLayout">
        <pc:chgData name="Mads Malthe Rifbjerg Søvndal" userId="S::tp-23-mmrs@student.sdu.dk::1bffd0b2-f9df-4619-921c-4fb779aae4d6" providerId="AD" clId="Web-{9149877D-C3AA-4A36-91C7-FE45DB715853}" dt="2023-09-12T13:45:30.597" v="3"/>
        <pc:sldMasterMkLst>
          <pc:docMk/>
          <pc:sldMasterMk cId="450563959" sldId="2147483661"/>
        </pc:sldMasterMkLst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133512830" sldId="2147483660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1161660118" sldId="2147483662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3657976120" sldId="2147483663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1013714516" sldId="2147483664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2771968318" sldId="2147483665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1786149928" sldId="2147483666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737749525" sldId="2147483667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525010303" sldId="2147483668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904532810" sldId="2147483669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2934600751" sldId="2147483670"/>
          </pc:sldLayoutMkLst>
        </pc:sldLayoutChg>
        <pc:sldLayoutChg chg="replId">
          <pc:chgData name="Mads Malthe Rifbjerg Søvndal" userId="S::tp-23-mmrs@student.sdu.dk::1bffd0b2-f9df-4619-921c-4fb779aae4d6" providerId="AD" clId="Web-{9149877D-C3AA-4A36-91C7-FE45DB715853}" dt="2023-09-12T13:45:30.597" v="3"/>
          <pc:sldLayoutMkLst>
            <pc:docMk/>
            <pc:sldMasterMk cId="450563959" sldId="2147483661"/>
            <pc:sldLayoutMk cId="3783993635" sldId="2147483671"/>
          </pc:sldLayoutMkLst>
        </pc:sldLayoutChg>
      </pc:sldMasterChg>
    </pc:docChg>
  </pc:docChgLst>
  <pc:docChgLst>
    <pc:chgData name="Mads Malthe Rifbjerg Søvndal" userId="1b58d0a7-33ec-4aeb-9712-69ec82eb12ff" providerId="ADAL" clId="{5D1C7081-D944-AE48-BCAC-4A3D9FAE1164}"/>
    <pc:docChg chg="custSel modSld">
      <pc:chgData name="Mads Malthe Rifbjerg Søvndal" userId="1b58d0a7-33ec-4aeb-9712-69ec82eb12ff" providerId="ADAL" clId="{5D1C7081-D944-AE48-BCAC-4A3D9FAE1164}" dt="2023-10-23T12:00:11.047" v="5" actId="14100"/>
      <pc:docMkLst>
        <pc:docMk/>
      </pc:docMkLst>
      <pc:sldChg chg="addSp modSp mod setBg addAnim">
        <pc:chgData name="Mads Malthe Rifbjerg Søvndal" userId="1b58d0a7-33ec-4aeb-9712-69ec82eb12ff" providerId="ADAL" clId="{5D1C7081-D944-AE48-BCAC-4A3D9FAE1164}" dt="2023-10-23T12:00:11.047" v="5" actId="14100"/>
        <pc:sldMkLst>
          <pc:docMk/>
          <pc:sldMk cId="3424942676" sldId="256"/>
        </pc:sldMkLst>
        <pc:spChg chg="mod ord">
          <ac:chgData name="Mads Malthe Rifbjerg Søvndal" userId="1b58d0a7-33ec-4aeb-9712-69ec82eb12ff" providerId="ADAL" clId="{5D1C7081-D944-AE48-BCAC-4A3D9FAE1164}" dt="2023-10-23T12:00:11.047" v="5" actId="14100"/>
          <ac:spMkLst>
            <pc:docMk/>
            <pc:sldMk cId="3424942676" sldId="256"/>
            <ac:spMk id="2" creationId="{00000000-0000-0000-0000-000000000000}"/>
          </ac:spMkLst>
        </pc:spChg>
        <pc:spChg chg="add">
          <ac:chgData name="Mads Malthe Rifbjerg Søvndal" userId="1b58d0a7-33ec-4aeb-9712-69ec82eb12ff" providerId="ADAL" clId="{5D1C7081-D944-AE48-BCAC-4A3D9FAE1164}" dt="2023-10-23T11:59:57.223" v="1" actId="26606"/>
          <ac:spMkLst>
            <pc:docMk/>
            <pc:sldMk cId="3424942676" sldId="256"/>
            <ac:spMk id="1031" creationId="{0671A8AE-40A1-4631-A6B8-581AFF065482}"/>
          </ac:spMkLst>
        </pc:spChg>
        <pc:spChg chg="add">
          <ac:chgData name="Mads Malthe Rifbjerg Søvndal" userId="1b58d0a7-33ec-4aeb-9712-69ec82eb12ff" providerId="ADAL" clId="{5D1C7081-D944-AE48-BCAC-4A3D9FAE1164}" dt="2023-10-23T11:59:57.223" v="1" actId="26606"/>
          <ac:spMkLst>
            <pc:docMk/>
            <pc:sldMk cId="3424942676" sldId="256"/>
            <ac:spMk id="1033" creationId="{AB58EF07-17C2-48CF-ABB0-EEF1F17CB8F0}"/>
          </ac:spMkLst>
        </pc:spChg>
        <pc:spChg chg="add">
          <ac:chgData name="Mads Malthe Rifbjerg Søvndal" userId="1b58d0a7-33ec-4aeb-9712-69ec82eb12ff" providerId="ADAL" clId="{5D1C7081-D944-AE48-BCAC-4A3D9FAE1164}" dt="2023-10-23T11:59:57.223" v="1" actId="26606"/>
          <ac:spMkLst>
            <pc:docMk/>
            <pc:sldMk cId="3424942676" sldId="256"/>
            <ac:spMk id="1035" creationId="{AF2F604E-43BE-4DC3-B983-E071523364F8}"/>
          </ac:spMkLst>
        </pc:spChg>
        <pc:spChg chg="add">
          <ac:chgData name="Mads Malthe Rifbjerg Søvndal" userId="1b58d0a7-33ec-4aeb-9712-69ec82eb12ff" providerId="ADAL" clId="{5D1C7081-D944-AE48-BCAC-4A3D9FAE1164}" dt="2023-10-23T11:59:57.223" v="1" actId="26606"/>
          <ac:spMkLst>
            <pc:docMk/>
            <pc:sldMk cId="3424942676" sldId="256"/>
            <ac:spMk id="1037" creationId="{08C9B587-E65E-4B52-B37C-ABEBB6E87928}"/>
          </ac:spMkLst>
        </pc:spChg>
        <pc:picChg chg="add mod">
          <ac:chgData name="Mads Malthe Rifbjerg Søvndal" userId="1b58d0a7-33ec-4aeb-9712-69ec82eb12ff" providerId="ADAL" clId="{5D1C7081-D944-AE48-BCAC-4A3D9FAE1164}" dt="2023-10-23T11:59:57.223" v="1" actId="26606"/>
          <ac:picMkLst>
            <pc:docMk/>
            <pc:sldMk cId="3424942676" sldId="256"/>
            <ac:picMk id="1026" creationId="{9DF431F3-3FA8-75D6-A6B0-535B36D92E8D}"/>
          </ac:picMkLst>
        </pc:picChg>
      </pc:sldChg>
    </pc:docChg>
  </pc:docChgLst>
  <pc:docChgLst>
    <pc:chgData name="Mads Malthe Rifbjerg Søvndal" userId="S::tp-23-mmrs@student.sdu.dk::1bffd0b2-f9df-4619-921c-4fb779aae4d6" providerId="AD" clId="Web-{A793CD90-1BA7-4BAB-BBF7-4E7ED1B6D0FD}"/>
    <pc:docChg chg="addSld modSld">
      <pc:chgData name="Mads Malthe Rifbjerg Søvndal" userId="S::tp-23-mmrs@student.sdu.dk::1bffd0b2-f9df-4619-921c-4fb779aae4d6" providerId="AD" clId="Web-{A793CD90-1BA7-4BAB-BBF7-4E7ED1B6D0FD}" dt="2023-09-12T13:34:23.204" v="116"/>
      <pc:docMkLst>
        <pc:docMk/>
      </pc:docMkLst>
      <pc:sldChg chg="delSp modSp">
        <pc:chgData name="Mads Malthe Rifbjerg Søvndal" userId="S::tp-23-mmrs@student.sdu.dk::1bffd0b2-f9df-4619-921c-4fb779aae4d6" providerId="AD" clId="Web-{A793CD90-1BA7-4BAB-BBF7-4E7ED1B6D0FD}" dt="2023-09-12T13:18:13.109" v="35"/>
        <pc:sldMkLst>
          <pc:docMk/>
          <pc:sldMk cId="3424942676" sldId="256"/>
        </pc:sldMkLst>
        <pc:spChg chg="mod">
          <ac:chgData name="Mads Malthe Rifbjerg Søvndal" userId="S::tp-23-mmrs@student.sdu.dk::1bffd0b2-f9df-4619-921c-4fb779aae4d6" providerId="AD" clId="Web-{A793CD90-1BA7-4BAB-BBF7-4E7ED1B6D0FD}" dt="2023-09-12T13:17:48.999" v="34" actId="20577"/>
          <ac:spMkLst>
            <pc:docMk/>
            <pc:sldMk cId="3424942676" sldId="256"/>
            <ac:spMk id="2" creationId="{00000000-0000-0000-0000-000000000000}"/>
          </ac:spMkLst>
        </pc:spChg>
        <pc:spChg chg="del">
          <ac:chgData name="Mads Malthe Rifbjerg Søvndal" userId="S::tp-23-mmrs@student.sdu.dk::1bffd0b2-f9df-4619-921c-4fb779aae4d6" providerId="AD" clId="Web-{A793CD90-1BA7-4BAB-BBF7-4E7ED1B6D0FD}" dt="2023-09-12T13:18:13.109" v="35"/>
          <ac:spMkLst>
            <pc:docMk/>
            <pc:sldMk cId="3424942676" sldId="256"/>
            <ac:spMk id="3" creationId="{00000000-0000-0000-0000-000000000000}"/>
          </ac:spMkLst>
        </pc:spChg>
      </pc:sldChg>
      <pc:sldChg chg="addSp delSp modSp new mod setBg">
        <pc:chgData name="Mads Malthe Rifbjerg Søvndal" userId="S::tp-23-mmrs@student.sdu.dk::1bffd0b2-f9df-4619-921c-4fb779aae4d6" providerId="AD" clId="Web-{A793CD90-1BA7-4BAB-BBF7-4E7ED1B6D0FD}" dt="2023-09-12T13:34:23.204" v="116"/>
        <pc:sldMkLst>
          <pc:docMk/>
          <pc:sldMk cId="699673117" sldId="257"/>
        </pc:sldMkLst>
        <pc:spChg chg="mod">
          <ac:chgData name="Mads Malthe Rifbjerg Søvndal" userId="S::tp-23-mmrs@student.sdu.dk::1bffd0b2-f9df-4619-921c-4fb779aae4d6" providerId="AD" clId="Web-{A793CD90-1BA7-4BAB-BBF7-4E7ED1B6D0FD}" dt="2023-09-12T13:34:23.204" v="116"/>
          <ac:spMkLst>
            <pc:docMk/>
            <pc:sldMk cId="699673117" sldId="257"/>
            <ac:spMk id="2" creationId="{B5CED01D-7CE0-981A-46F6-CBE7C1754B34}"/>
          </ac:spMkLst>
        </pc:spChg>
        <pc:spChg chg="del mod">
          <ac:chgData name="Mads Malthe Rifbjerg Søvndal" userId="S::tp-23-mmrs@student.sdu.dk::1bffd0b2-f9df-4619-921c-4fb779aae4d6" providerId="AD" clId="Web-{A793CD90-1BA7-4BAB-BBF7-4E7ED1B6D0FD}" dt="2023-09-12T13:19:13.502" v="46"/>
          <ac:spMkLst>
            <pc:docMk/>
            <pc:sldMk cId="699673117" sldId="257"/>
            <ac:spMk id="3" creationId="{C2B25441-BC86-2C78-AB55-79D33C5A7553}"/>
          </ac:spMkLst>
        </pc:spChg>
        <pc:spChg chg="add del">
          <ac:chgData name="Mads Malthe Rifbjerg Søvndal" userId="S::tp-23-mmrs@student.sdu.dk::1bffd0b2-f9df-4619-921c-4fb779aae4d6" providerId="AD" clId="Web-{A793CD90-1BA7-4BAB-BBF7-4E7ED1B6D0FD}" dt="2023-09-12T13:34:23.204" v="116"/>
          <ac:spMkLst>
            <pc:docMk/>
            <pc:sldMk cId="699673117" sldId="257"/>
            <ac:spMk id="13" creationId="{928F64C6-FE22-4FC1-A763-DFCC514811BD}"/>
          </ac:spMkLst>
        </pc:spChg>
        <pc:picChg chg="add mod ord">
          <ac:chgData name="Mads Malthe Rifbjerg Søvndal" userId="S::tp-23-mmrs@student.sdu.dk::1bffd0b2-f9df-4619-921c-4fb779aae4d6" providerId="AD" clId="Web-{A793CD90-1BA7-4BAB-BBF7-4E7ED1B6D0FD}" dt="2023-09-12T13:34:23.204" v="116"/>
          <ac:picMkLst>
            <pc:docMk/>
            <pc:sldMk cId="699673117" sldId="257"/>
            <ac:picMk id="4" creationId="{6B00017F-A564-D273-2A0B-FA89FD4DB0D8}"/>
          </ac:picMkLst>
        </pc:picChg>
        <pc:picChg chg="add mod ord">
          <ac:chgData name="Mads Malthe Rifbjerg Søvndal" userId="S::tp-23-mmrs@student.sdu.dk::1bffd0b2-f9df-4619-921c-4fb779aae4d6" providerId="AD" clId="Web-{A793CD90-1BA7-4BAB-BBF7-4E7ED1B6D0FD}" dt="2023-09-12T13:34:23.204" v="116"/>
          <ac:picMkLst>
            <pc:docMk/>
            <pc:sldMk cId="699673117" sldId="257"/>
            <ac:picMk id="5" creationId="{2052CE41-584F-576A-7E9A-ECD2D26B0476}"/>
          </ac:picMkLst>
        </pc:picChg>
        <pc:picChg chg="add mod ord">
          <ac:chgData name="Mads Malthe Rifbjerg Søvndal" userId="S::tp-23-mmrs@student.sdu.dk::1bffd0b2-f9df-4619-921c-4fb779aae4d6" providerId="AD" clId="Web-{A793CD90-1BA7-4BAB-BBF7-4E7ED1B6D0FD}" dt="2023-09-12T13:34:23.204" v="116"/>
          <ac:picMkLst>
            <pc:docMk/>
            <pc:sldMk cId="699673117" sldId="257"/>
            <ac:picMk id="6" creationId="{79B9329A-EFC8-6F3F-492E-FB4486601EA2}"/>
          </ac:picMkLst>
        </pc:picChg>
        <pc:picChg chg="add mod">
          <ac:chgData name="Mads Malthe Rifbjerg Søvndal" userId="S::tp-23-mmrs@student.sdu.dk::1bffd0b2-f9df-4619-921c-4fb779aae4d6" providerId="AD" clId="Web-{A793CD90-1BA7-4BAB-BBF7-4E7ED1B6D0FD}" dt="2023-09-12T13:34:23.204" v="116"/>
          <ac:picMkLst>
            <pc:docMk/>
            <pc:sldMk cId="699673117" sldId="257"/>
            <ac:picMk id="7" creationId="{E28DED34-8690-8129-7ECE-119531996075}"/>
          </ac:picMkLst>
        </pc:picChg>
        <pc:picChg chg="add mod modCrop">
          <ac:chgData name="Mads Malthe Rifbjerg Søvndal" userId="S::tp-23-mmrs@student.sdu.dk::1bffd0b2-f9df-4619-921c-4fb779aae4d6" providerId="AD" clId="Web-{A793CD90-1BA7-4BAB-BBF7-4E7ED1B6D0FD}" dt="2023-09-12T13:34:23.204" v="116"/>
          <ac:picMkLst>
            <pc:docMk/>
            <pc:sldMk cId="699673117" sldId="257"/>
            <ac:picMk id="8" creationId="{FBB127E7-D3EA-8CA8-8883-57E5F0A5FE72}"/>
          </ac:picMkLst>
        </pc:picChg>
        <pc:cxnChg chg="add del">
          <ac:chgData name="Mads Malthe Rifbjerg Søvndal" userId="S::tp-23-mmrs@student.sdu.dk::1bffd0b2-f9df-4619-921c-4fb779aae4d6" providerId="AD" clId="Web-{A793CD90-1BA7-4BAB-BBF7-4E7ED1B6D0FD}" dt="2023-09-12T13:34:23.204" v="116"/>
          <ac:cxnSpMkLst>
            <pc:docMk/>
            <pc:sldMk cId="699673117" sldId="257"/>
            <ac:cxnSpMk id="15" creationId="{5C34627B-48E6-4F4D-B843-97717A86B490}"/>
          </ac:cxnSpMkLst>
        </pc:cxnChg>
      </pc:sldChg>
      <pc:sldChg chg="addSp delSp modSp new mod setBg addAnim">
        <pc:chgData name="Mads Malthe Rifbjerg Søvndal" userId="S::tp-23-mmrs@student.sdu.dk::1bffd0b2-f9df-4619-921c-4fb779aae4d6" providerId="AD" clId="Web-{A793CD90-1BA7-4BAB-BBF7-4E7ED1B6D0FD}" dt="2023-09-12T13:33:22.155" v="114"/>
        <pc:sldMkLst>
          <pc:docMk/>
          <pc:sldMk cId="3679837325" sldId="258"/>
        </pc:sldMkLst>
        <pc:spChg chg="mod">
          <ac:chgData name="Mads Malthe Rifbjerg Søvndal" userId="S::tp-23-mmrs@student.sdu.dk::1bffd0b2-f9df-4619-921c-4fb779aae4d6" providerId="AD" clId="Web-{A793CD90-1BA7-4BAB-BBF7-4E7ED1B6D0FD}" dt="2023-09-12T13:33:22.155" v="113"/>
          <ac:spMkLst>
            <pc:docMk/>
            <pc:sldMk cId="3679837325" sldId="258"/>
            <ac:spMk id="2" creationId="{C0677F7F-4249-D41B-F880-47B3A94D2071}"/>
          </ac:spMkLst>
        </pc:spChg>
        <pc:spChg chg="del">
          <ac:chgData name="Mads Malthe Rifbjerg Søvndal" userId="S::tp-23-mmrs@student.sdu.dk::1bffd0b2-f9df-4619-921c-4fb779aae4d6" providerId="AD" clId="Web-{A793CD90-1BA7-4BAB-BBF7-4E7ED1B6D0FD}" dt="2023-09-12T13:22:29.321" v="55"/>
          <ac:spMkLst>
            <pc:docMk/>
            <pc:sldMk cId="3679837325" sldId="258"/>
            <ac:spMk id="3" creationId="{6F4214A6-EA95-077A-EEEA-B4E0A3D1999E}"/>
          </ac:spMkLst>
        </pc:spChg>
        <pc:spChg chg="add">
          <ac:chgData name="Mads Malthe Rifbjerg Søvndal" userId="S::tp-23-mmrs@student.sdu.dk::1bffd0b2-f9df-4619-921c-4fb779aae4d6" providerId="AD" clId="Web-{A793CD90-1BA7-4BAB-BBF7-4E7ED1B6D0FD}" dt="2023-09-12T13:33:22.155" v="113"/>
          <ac:spMkLst>
            <pc:docMk/>
            <pc:sldMk cId="3679837325" sldId="258"/>
            <ac:spMk id="9" creationId="{022BDE4A-8A20-4A69-9C5A-581C82036A4D}"/>
          </ac:spMkLst>
        </pc:spChg>
        <pc:picChg chg="mod">
          <ac:chgData name="Mads Malthe Rifbjerg Søvndal" userId="S::tp-23-mmrs@student.sdu.dk::1bffd0b2-f9df-4619-921c-4fb779aae4d6" providerId="AD" clId="Web-{A793CD90-1BA7-4BAB-BBF7-4E7ED1B6D0FD}" dt="2023-09-12T13:33:22.155" v="113"/>
          <ac:picMkLst>
            <pc:docMk/>
            <pc:sldMk cId="3679837325" sldId="258"/>
            <ac:picMk id="3" creationId="{357DD39D-3432-3DA5-45CF-5CAAEF1F0C27}"/>
          </ac:picMkLst>
        </pc:picChg>
        <pc:picChg chg="add mod modCrop">
          <ac:chgData name="Mads Malthe Rifbjerg Søvndal" userId="S::tp-23-mmrs@student.sdu.dk::1bffd0b2-f9df-4619-921c-4fb779aae4d6" providerId="AD" clId="Web-{A793CD90-1BA7-4BAB-BBF7-4E7ED1B6D0FD}" dt="2023-09-12T13:33:22.155" v="113"/>
          <ac:picMkLst>
            <pc:docMk/>
            <pc:sldMk cId="3679837325" sldId="258"/>
            <ac:picMk id="4" creationId="{EAC04754-FF3E-65CC-C399-DFE54EABA074}"/>
          </ac:picMkLst>
        </pc:picChg>
      </pc:sldChg>
      <pc:sldChg chg="addSp delSp modSp new">
        <pc:chgData name="Mads Malthe Rifbjerg Søvndal" userId="S::tp-23-mmrs@student.sdu.dk::1bffd0b2-f9df-4619-921c-4fb779aae4d6" providerId="AD" clId="Web-{A793CD90-1BA7-4BAB-BBF7-4E7ED1B6D0FD}" dt="2023-09-12T13:23:36.995" v="68" actId="14100"/>
        <pc:sldMkLst>
          <pc:docMk/>
          <pc:sldMk cId="3704515565" sldId="259"/>
        </pc:sldMkLst>
        <pc:spChg chg="mod">
          <ac:chgData name="Mads Malthe Rifbjerg Søvndal" userId="S::tp-23-mmrs@student.sdu.dk::1bffd0b2-f9df-4619-921c-4fb779aae4d6" providerId="AD" clId="Web-{A793CD90-1BA7-4BAB-BBF7-4E7ED1B6D0FD}" dt="2023-09-12T13:18:53.408" v="44" actId="20577"/>
          <ac:spMkLst>
            <pc:docMk/>
            <pc:sldMk cId="3704515565" sldId="259"/>
            <ac:spMk id="2" creationId="{A84CE880-A7A5-810E-CB5D-FB1E95E0921F}"/>
          </ac:spMkLst>
        </pc:spChg>
        <pc:spChg chg="del">
          <ac:chgData name="Mads Malthe Rifbjerg Søvndal" userId="S::tp-23-mmrs@student.sdu.dk::1bffd0b2-f9df-4619-921c-4fb779aae4d6" providerId="AD" clId="Web-{A793CD90-1BA7-4BAB-BBF7-4E7ED1B6D0FD}" dt="2023-09-12T13:23:26.995" v="63"/>
          <ac:spMkLst>
            <pc:docMk/>
            <pc:sldMk cId="3704515565" sldId="259"/>
            <ac:spMk id="3" creationId="{D6DA8711-B395-DB8B-F84B-E3E16AB118CC}"/>
          </ac:spMkLst>
        </pc:spChg>
        <pc:picChg chg="add mod">
          <ac:chgData name="Mads Malthe Rifbjerg Søvndal" userId="S::tp-23-mmrs@student.sdu.dk::1bffd0b2-f9df-4619-921c-4fb779aae4d6" providerId="AD" clId="Web-{A793CD90-1BA7-4BAB-BBF7-4E7ED1B6D0FD}" dt="2023-09-12T13:23:36.995" v="68" actId="14100"/>
          <ac:picMkLst>
            <pc:docMk/>
            <pc:sldMk cId="3704515565" sldId="259"/>
            <ac:picMk id="4" creationId="{683B0C3C-B1F6-0A41-CDA1-922C02A30E27}"/>
          </ac:picMkLst>
        </pc:picChg>
      </pc:sldChg>
    </pc:docChg>
  </pc:docChgLst>
  <pc:docChgLst>
    <pc:chgData name="Rikke Holm Sørensen" userId="S::tp-23-rhs@student.sdu.dk::75282a2c-6fff-4546-a810-c165ffa41b50" providerId="AD" clId="Web-{1A089F4C-7D48-4D30-BCCD-BFE19AA09FF6}"/>
    <pc:docChg chg="modSld">
      <pc:chgData name="Rikke Holm Sørensen" userId="S::tp-23-rhs@student.sdu.dk::75282a2c-6fff-4546-a810-c165ffa41b50" providerId="AD" clId="Web-{1A089F4C-7D48-4D30-BCCD-BFE19AA09FF6}" dt="2023-09-12T13:29:31.061" v="62" actId="1076"/>
      <pc:docMkLst>
        <pc:docMk/>
      </pc:docMkLst>
      <pc:sldChg chg="addSp modSp modNotes">
        <pc:chgData name="Rikke Holm Sørensen" userId="S::tp-23-rhs@student.sdu.dk::75282a2c-6fff-4546-a810-c165ffa41b50" providerId="AD" clId="Web-{1A089F4C-7D48-4D30-BCCD-BFE19AA09FF6}" dt="2023-09-12T13:25:48.668" v="45"/>
        <pc:sldMkLst>
          <pc:docMk/>
          <pc:sldMk cId="3679837325" sldId="258"/>
        </pc:sldMkLst>
        <pc:picChg chg="add mod">
          <ac:chgData name="Rikke Holm Sørensen" userId="S::tp-23-rhs@student.sdu.dk::75282a2c-6fff-4546-a810-c165ffa41b50" providerId="AD" clId="Web-{1A089F4C-7D48-4D30-BCCD-BFE19AA09FF6}" dt="2023-09-12T13:23:38.126" v="2" actId="1076"/>
          <ac:picMkLst>
            <pc:docMk/>
            <pc:sldMk cId="3679837325" sldId="258"/>
            <ac:picMk id="3" creationId="{357DD39D-3432-3DA5-45CF-5CAAEF1F0C27}"/>
          </ac:picMkLst>
        </pc:picChg>
      </pc:sldChg>
      <pc:sldChg chg="addSp modSp">
        <pc:chgData name="Rikke Holm Sørensen" userId="S::tp-23-rhs@student.sdu.dk::75282a2c-6fff-4546-a810-c165ffa41b50" providerId="AD" clId="Web-{1A089F4C-7D48-4D30-BCCD-BFE19AA09FF6}" dt="2023-09-12T13:29:31.061" v="62" actId="1076"/>
        <pc:sldMkLst>
          <pc:docMk/>
          <pc:sldMk cId="3704515565" sldId="259"/>
        </pc:sldMkLst>
        <pc:picChg chg="mod modCrop">
          <ac:chgData name="Rikke Holm Sørensen" userId="S::tp-23-rhs@student.sdu.dk::75282a2c-6fff-4546-a810-c165ffa41b50" providerId="AD" clId="Web-{1A089F4C-7D48-4D30-BCCD-BFE19AA09FF6}" dt="2023-09-12T13:29:31.061" v="62" actId="1076"/>
          <ac:picMkLst>
            <pc:docMk/>
            <pc:sldMk cId="3704515565" sldId="259"/>
            <ac:picMk id="4" creationId="{683B0C3C-B1F6-0A41-CDA1-922C02A30E27}"/>
          </ac:picMkLst>
        </pc:picChg>
        <pc:picChg chg="add mod">
          <ac:chgData name="Rikke Holm Sørensen" userId="S::tp-23-rhs@student.sdu.dk::75282a2c-6fff-4546-a810-c165ffa41b50" providerId="AD" clId="Web-{1A089F4C-7D48-4D30-BCCD-BFE19AA09FF6}" dt="2023-09-12T13:26:21.952" v="48" actId="1076"/>
          <ac:picMkLst>
            <pc:docMk/>
            <pc:sldMk cId="3704515565" sldId="259"/>
            <ac:picMk id="5" creationId="{569E4A54-0A82-A572-85AA-47951FEB755D}"/>
          </ac:picMkLst>
        </pc:picChg>
        <pc:picChg chg="add mod">
          <ac:chgData name="Rikke Holm Sørensen" userId="S::tp-23-rhs@student.sdu.dk::75282a2c-6fff-4546-a810-c165ffa41b50" providerId="AD" clId="Web-{1A089F4C-7D48-4D30-BCCD-BFE19AA09FF6}" dt="2023-09-12T13:28:42.104" v="54" actId="1076"/>
          <ac:picMkLst>
            <pc:docMk/>
            <pc:sldMk cId="3704515565" sldId="259"/>
            <ac:picMk id="6" creationId="{FEC11ADC-0FF6-5053-C8E1-07B27CD7D694}"/>
          </ac:picMkLst>
        </pc:picChg>
        <pc:picChg chg="add mod modCrop">
          <ac:chgData name="Rikke Holm Sørensen" userId="S::tp-23-rhs@student.sdu.dk::75282a2c-6fff-4546-a810-c165ffa41b50" providerId="AD" clId="Web-{1A089F4C-7D48-4D30-BCCD-BFE19AA09FF6}" dt="2023-09-12T13:29:28.654" v="61" actId="1076"/>
          <ac:picMkLst>
            <pc:docMk/>
            <pc:sldMk cId="3704515565" sldId="259"/>
            <ac:picMk id="7" creationId="{38FC92D2-BD2E-ACEC-A149-50BE54BE19A3}"/>
          </ac:picMkLst>
        </pc:picChg>
      </pc:sldChg>
    </pc:docChg>
  </pc:docChgLst>
  <pc:docChgLst>
    <pc:chgData name="Mads Malthe Rifbjerg Søvndal" userId="1b58d0a7-33ec-4aeb-9712-69ec82eb12ff" providerId="ADAL" clId="{1455A431-8009-5A43-922C-3461C90CE04E}"/>
    <pc:docChg chg="undo custSel addSld delSld modSld delMainMaster">
      <pc:chgData name="Mads Malthe Rifbjerg Søvndal" userId="1b58d0a7-33ec-4aeb-9712-69ec82eb12ff" providerId="ADAL" clId="{1455A431-8009-5A43-922C-3461C90CE04E}" dt="2023-10-30T13:11:29.892" v="508" actId="20577"/>
      <pc:docMkLst>
        <pc:docMk/>
      </pc:docMkLst>
      <pc:sldChg chg="modSp mod">
        <pc:chgData name="Mads Malthe Rifbjerg Søvndal" userId="1b58d0a7-33ec-4aeb-9712-69ec82eb12ff" providerId="ADAL" clId="{1455A431-8009-5A43-922C-3461C90CE04E}" dt="2023-10-30T08:57:40.513" v="10" actId="20577"/>
        <pc:sldMkLst>
          <pc:docMk/>
          <pc:sldMk cId="3424942676" sldId="256"/>
        </pc:sldMkLst>
        <pc:spChg chg="mod">
          <ac:chgData name="Mads Malthe Rifbjerg Søvndal" userId="1b58d0a7-33ec-4aeb-9712-69ec82eb12ff" providerId="ADAL" clId="{1455A431-8009-5A43-922C-3461C90CE04E}" dt="2023-10-30T08:57:40.513" v="10" actId="20577"/>
          <ac:spMkLst>
            <pc:docMk/>
            <pc:sldMk cId="3424942676" sldId="256"/>
            <ac:spMk id="2" creationId="{00000000-0000-0000-0000-000000000000}"/>
          </ac:spMkLst>
        </pc:spChg>
      </pc:sldChg>
      <pc:sldChg chg="del">
        <pc:chgData name="Mads Malthe Rifbjerg Søvndal" userId="1b58d0a7-33ec-4aeb-9712-69ec82eb12ff" providerId="ADAL" clId="{1455A431-8009-5A43-922C-3461C90CE04E}" dt="2023-10-30T08:57:54.026" v="11" actId="2696"/>
        <pc:sldMkLst>
          <pc:docMk/>
          <pc:sldMk cId="3111679933" sldId="262"/>
        </pc:sldMkLst>
      </pc:sldChg>
      <pc:sldChg chg="del">
        <pc:chgData name="Mads Malthe Rifbjerg Søvndal" userId="1b58d0a7-33ec-4aeb-9712-69ec82eb12ff" providerId="ADAL" clId="{1455A431-8009-5A43-922C-3461C90CE04E}" dt="2023-10-30T08:58:04.374" v="26" actId="2696"/>
        <pc:sldMkLst>
          <pc:docMk/>
          <pc:sldMk cId="602591246" sldId="263"/>
        </pc:sldMkLst>
      </pc:sldChg>
      <pc:sldChg chg="modSp mod">
        <pc:chgData name="Mads Malthe Rifbjerg Søvndal" userId="1b58d0a7-33ec-4aeb-9712-69ec82eb12ff" providerId="ADAL" clId="{1455A431-8009-5A43-922C-3461C90CE04E}" dt="2023-10-30T13:11:29.892" v="508" actId="20577"/>
        <pc:sldMkLst>
          <pc:docMk/>
          <pc:sldMk cId="443416304" sldId="264"/>
        </pc:sldMkLst>
        <pc:spChg chg="mod">
          <ac:chgData name="Mads Malthe Rifbjerg Søvndal" userId="1b58d0a7-33ec-4aeb-9712-69ec82eb12ff" providerId="ADAL" clId="{1455A431-8009-5A43-922C-3461C90CE04E}" dt="2023-10-30T13:11:29.892" v="508" actId="20577"/>
          <ac:spMkLst>
            <pc:docMk/>
            <pc:sldMk cId="443416304" sldId="264"/>
            <ac:spMk id="7" creationId="{99F96C5A-A346-DF34-EFA4-49AEA6877F54}"/>
          </ac:spMkLst>
        </pc:spChg>
      </pc:sldChg>
      <pc:sldChg chg="addSp delSp modSp new mod">
        <pc:chgData name="Mads Malthe Rifbjerg Søvndal" userId="1b58d0a7-33ec-4aeb-9712-69ec82eb12ff" providerId="ADAL" clId="{1455A431-8009-5A43-922C-3461C90CE04E}" dt="2023-10-30T09:29:26.766" v="159" actId="1076"/>
        <pc:sldMkLst>
          <pc:docMk/>
          <pc:sldMk cId="1752644214" sldId="265"/>
        </pc:sldMkLst>
        <pc:spChg chg="mod">
          <ac:chgData name="Mads Malthe Rifbjerg Søvndal" userId="1b58d0a7-33ec-4aeb-9712-69ec82eb12ff" providerId="ADAL" clId="{1455A431-8009-5A43-922C-3461C90CE04E}" dt="2023-10-30T09:29:17.985" v="156" actId="20577"/>
          <ac:spMkLst>
            <pc:docMk/>
            <pc:sldMk cId="1752644214" sldId="265"/>
            <ac:spMk id="2" creationId="{184801A1-7EFA-9FB0-A48B-04C828E959E2}"/>
          </ac:spMkLst>
        </pc:spChg>
        <pc:spChg chg="del">
          <ac:chgData name="Mads Malthe Rifbjerg Søvndal" userId="1b58d0a7-33ec-4aeb-9712-69ec82eb12ff" providerId="ADAL" clId="{1455A431-8009-5A43-922C-3461C90CE04E}" dt="2023-10-30T09:28:35.525" v="70" actId="478"/>
          <ac:spMkLst>
            <pc:docMk/>
            <pc:sldMk cId="1752644214" sldId="265"/>
            <ac:spMk id="3" creationId="{E0BDE27C-6215-F894-61B6-2865C74B1DE7}"/>
          </ac:spMkLst>
        </pc:spChg>
        <pc:spChg chg="add del">
          <ac:chgData name="Mads Malthe Rifbjerg Søvndal" userId="1b58d0a7-33ec-4aeb-9712-69ec82eb12ff" providerId="ADAL" clId="{1455A431-8009-5A43-922C-3461C90CE04E}" dt="2023-10-30T09:28:37.063" v="72" actId="22"/>
          <ac:spMkLst>
            <pc:docMk/>
            <pc:sldMk cId="1752644214" sldId="265"/>
            <ac:spMk id="5" creationId="{792DA1AF-ABE1-6489-D439-CD6F993A3447}"/>
          </ac:spMkLst>
        </pc:spChg>
        <pc:picChg chg="add mod">
          <ac:chgData name="Mads Malthe Rifbjerg Søvndal" userId="1b58d0a7-33ec-4aeb-9712-69ec82eb12ff" providerId="ADAL" clId="{1455A431-8009-5A43-922C-3461C90CE04E}" dt="2023-10-30T09:29:26.766" v="159" actId="1076"/>
          <ac:picMkLst>
            <pc:docMk/>
            <pc:sldMk cId="1752644214" sldId="265"/>
            <ac:picMk id="7" creationId="{EB92A23A-1AF3-025A-2EBB-E655D207522D}"/>
          </ac:picMkLst>
        </pc:picChg>
      </pc:sldChg>
      <pc:sldChg chg="del">
        <pc:chgData name="Mads Malthe Rifbjerg Søvndal" userId="1b58d0a7-33ec-4aeb-9712-69ec82eb12ff" providerId="ADAL" clId="{1455A431-8009-5A43-922C-3461C90CE04E}" dt="2023-10-30T08:57:54.452" v="13" actId="2696"/>
        <pc:sldMkLst>
          <pc:docMk/>
          <pc:sldMk cId="3075697126" sldId="265"/>
        </pc:sldMkLst>
      </pc:sldChg>
      <pc:sldChg chg="addSp delSp modSp new mod modNotesTx">
        <pc:chgData name="Mads Malthe Rifbjerg Søvndal" userId="1b58d0a7-33ec-4aeb-9712-69ec82eb12ff" providerId="ADAL" clId="{1455A431-8009-5A43-922C-3461C90CE04E}" dt="2023-10-30T09:31:36.677" v="261" actId="732"/>
        <pc:sldMkLst>
          <pc:docMk/>
          <pc:sldMk cId="1349860007" sldId="266"/>
        </pc:sldMkLst>
        <pc:spChg chg="mod">
          <ac:chgData name="Mads Malthe Rifbjerg Søvndal" userId="1b58d0a7-33ec-4aeb-9712-69ec82eb12ff" providerId="ADAL" clId="{1455A431-8009-5A43-922C-3461C90CE04E}" dt="2023-10-30T09:30:49.361" v="202" actId="20577"/>
          <ac:spMkLst>
            <pc:docMk/>
            <pc:sldMk cId="1349860007" sldId="266"/>
            <ac:spMk id="2" creationId="{C68FC441-0F3D-43C5-F0D6-F53DF0C76749}"/>
          </ac:spMkLst>
        </pc:spChg>
        <pc:spChg chg="del">
          <ac:chgData name="Mads Malthe Rifbjerg Søvndal" userId="1b58d0a7-33ec-4aeb-9712-69ec82eb12ff" providerId="ADAL" clId="{1455A431-8009-5A43-922C-3461C90CE04E}" dt="2023-10-30T09:31:10.245" v="203" actId="478"/>
          <ac:spMkLst>
            <pc:docMk/>
            <pc:sldMk cId="1349860007" sldId="266"/>
            <ac:spMk id="3" creationId="{072A4D47-F820-06D7-40E2-D605866565C9}"/>
          </ac:spMkLst>
        </pc:spChg>
        <pc:picChg chg="add mod modCrop">
          <ac:chgData name="Mads Malthe Rifbjerg Søvndal" userId="1b58d0a7-33ec-4aeb-9712-69ec82eb12ff" providerId="ADAL" clId="{1455A431-8009-5A43-922C-3461C90CE04E}" dt="2023-10-30T09:31:36.677" v="261" actId="732"/>
          <ac:picMkLst>
            <pc:docMk/>
            <pc:sldMk cId="1349860007" sldId="266"/>
            <ac:picMk id="5" creationId="{54C8A66B-5D64-E418-8AD4-AD27811CC12F}"/>
          </ac:picMkLst>
        </pc:picChg>
      </pc:sldChg>
      <pc:sldChg chg="del">
        <pc:chgData name="Mads Malthe Rifbjerg Søvndal" userId="1b58d0a7-33ec-4aeb-9712-69ec82eb12ff" providerId="ADAL" clId="{1455A431-8009-5A43-922C-3461C90CE04E}" dt="2023-10-30T08:57:56.704" v="14" actId="2696"/>
        <pc:sldMkLst>
          <pc:docMk/>
          <pc:sldMk cId="1947539446" sldId="266"/>
        </pc:sldMkLst>
      </pc:sldChg>
      <pc:sldChg chg="addSp delSp modSp add mod">
        <pc:chgData name="Mads Malthe Rifbjerg Søvndal" userId="1b58d0a7-33ec-4aeb-9712-69ec82eb12ff" providerId="ADAL" clId="{1455A431-8009-5A43-922C-3461C90CE04E}" dt="2023-10-30T09:34:36.089" v="348" actId="732"/>
        <pc:sldMkLst>
          <pc:docMk/>
          <pc:sldMk cId="1255886263" sldId="267"/>
        </pc:sldMkLst>
        <pc:picChg chg="add mod modCrop">
          <ac:chgData name="Mads Malthe Rifbjerg Søvndal" userId="1b58d0a7-33ec-4aeb-9712-69ec82eb12ff" providerId="ADAL" clId="{1455A431-8009-5A43-922C-3461C90CE04E}" dt="2023-10-30T09:34:36.089" v="348" actId="732"/>
          <ac:picMkLst>
            <pc:docMk/>
            <pc:sldMk cId="1255886263" sldId="267"/>
            <ac:picMk id="4" creationId="{729E5536-1631-1192-ED8E-A66E289CABB5}"/>
          </ac:picMkLst>
        </pc:picChg>
        <pc:picChg chg="del">
          <ac:chgData name="Mads Malthe Rifbjerg Søvndal" userId="1b58d0a7-33ec-4aeb-9712-69ec82eb12ff" providerId="ADAL" clId="{1455A431-8009-5A43-922C-3461C90CE04E}" dt="2023-10-30T09:30:07.179" v="162" actId="478"/>
          <ac:picMkLst>
            <pc:docMk/>
            <pc:sldMk cId="1255886263" sldId="267"/>
            <ac:picMk id="7" creationId="{EB92A23A-1AF3-025A-2EBB-E655D207522D}"/>
          </ac:picMkLst>
        </pc:picChg>
      </pc:sldChg>
      <pc:sldChg chg="del">
        <pc:chgData name="Mads Malthe Rifbjerg Søvndal" userId="1b58d0a7-33ec-4aeb-9712-69ec82eb12ff" providerId="ADAL" clId="{1455A431-8009-5A43-922C-3461C90CE04E}" dt="2023-10-30T08:58:03.405" v="15" actId="2696"/>
        <pc:sldMkLst>
          <pc:docMk/>
          <pc:sldMk cId="1466148102" sldId="267"/>
        </pc:sldMkLst>
      </pc:sldChg>
      <pc:sldChg chg="del">
        <pc:chgData name="Mads Malthe Rifbjerg Søvndal" userId="1b58d0a7-33ec-4aeb-9712-69ec82eb12ff" providerId="ADAL" clId="{1455A431-8009-5A43-922C-3461C90CE04E}" dt="2023-10-30T08:58:05.523" v="27" actId="2696"/>
        <pc:sldMkLst>
          <pc:docMk/>
          <pc:sldMk cId="2622223410" sldId="268"/>
        </pc:sldMkLst>
      </pc:sldChg>
      <pc:sldChg chg="addSp delSp modSp new mod">
        <pc:chgData name="Mads Malthe Rifbjerg Søvndal" userId="1b58d0a7-33ec-4aeb-9712-69ec82eb12ff" providerId="ADAL" clId="{1455A431-8009-5A43-922C-3461C90CE04E}" dt="2023-10-30T09:33:25.038" v="297" actId="1076"/>
        <pc:sldMkLst>
          <pc:docMk/>
          <pc:sldMk cId="3412819993" sldId="268"/>
        </pc:sldMkLst>
        <pc:spChg chg="mod">
          <ac:chgData name="Mads Malthe Rifbjerg Søvndal" userId="1b58d0a7-33ec-4aeb-9712-69ec82eb12ff" providerId="ADAL" clId="{1455A431-8009-5A43-922C-3461C90CE04E}" dt="2023-10-30T09:33:20.974" v="295" actId="20577"/>
          <ac:spMkLst>
            <pc:docMk/>
            <pc:sldMk cId="3412819993" sldId="268"/>
            <ac:spMk id="2" creationId="{C0E24BD2-CE3D-5E69-5932-2148D09C6EE0}"/>
          </ac:spMkLst>
        </pc:spChg>
        <pc:spChg chg="del">
          <ac:chgData name="Mads Malthe Rifbjerg Søvndal" userId="1b58d0a7-33ec-4aeb-9712-69ec82eb12ff" providerId="ADAL" clId="{1455A431-8009-5A43-922C-3461C90CE04E}" dt="2023-10-30T09:33:13.444" v="263" actId="478"/>
          <ac:spMkLst>
            <pc:docMk/>
            <pc:sldMk cId="3412819993" sldId="268"/>
            <ac:spMk id="3" creationId="{B4C35218-0FF8-E30B-1DF3-E068B81E6BCA}"/>
          </ac:spMkLst>
        </pc:spChg>
        <pc:picChg chg="add mod">
          <ac:chgData name="Mads Malthe Rifbjerg Søvndal" userId="1b58d0a7-33ec-4aeb-9712-69ec82eb12ff" providerId="ADAL" clId="{1455A431-8009-5A43-922C-3461C90CE04E}" dt="2023-10-30T09:33:25.038" v="297" actId="1076"/>
          <ac:picMkLst>
            <pc:docMk/>
            <pc:sldMk cId="3412819993" sldId="268"/>
            <ac:picMk id="5" creationId="{D407C04E-15E5-8504-AE92-1515ABE0C31D}"/>
          </ac:picMkLst>
        </pc:picChg>
      </pc:sldChg>
      <pc:sldChg chg="addSp modSp new mod">
        <pc:chgData name="Mads Malthe Rifbjerg Søvndal" userId="1b58d0a7-33ec-4aeb-9712-69ec82eb12ff" providerId="ADAL" clId="{1455A431-8009-5A43-922C-3461C90CE04E}" dt="2023-10-30T09:35:08.464" v="360" actId="14100"/>
        <pc:sldMkLst>
          <pc:docMk/>
          <pc:sldMk cId="571740743" sldId="269"/>
        </pc:sldMkLst>
        <pc:spChg chg="mod">
          <ac:chgData name="Mads Malthe Rifbjerg Søvndal" userId="1b58d0a7-33ec-4aeb-9712-69ec82eb12ff" providerId="ADAL" clId="{1455A431-8009-5A43-922C-3461C90CE04E}" dt="2023-10-30T09:33:46.499" v="339" actId="20577"/>
          <ac:spMkLst>
            <pc:docMk/>
            <pc:sldMk cId="571740743" sldId="269"/>
            <ac:spMk id="2" creationId="{82EEB15B-B245-D595-46DA-E697BE2F792D}"/>
          </ac:spMkLst>
        </pc:spChg>
        <pc:spChg chg="mod">
          <ac:chgData name="Mads Malthe Rifbjerg Søvndal" userId="1b58d0a7-33ec-4aeb-9712-69ec82eb12ff" providerId="ADAL" clId="{1455A431-8009-5A43-922C-3461C90CE04E}" dt="2023-10-30T09:35:03.963" v="358" actId="1076"/>
          <ac:spMkLst>
            <pc:docMk/>
            <pc:sldMk cId="571740743" sldId="269"/>
            <ac:spMk id="3" creationId="{216E187A-D3FA-C371-CBEC-F5D9ACC82154}"/>
          </ac:spMkLst>
        </pc:spChg>
        <pc:picChg chg="add mod">
          <ac:chgData name="Mads Malthe Rifbjerg Søvndal" userId="1b58d0a7-33ec-4aeb-9712-69ec82eb12ff" providerId="ADAL" clId="{1455A431-8009-5A43-922C-3461C90CE04E}" dt="2023-10-30T09:35:08.464" v="360" actId="14100"/>
          <ac:picMkLst>
            <pc:docMk/>
            <pc:sldMk cId="571740743" sldId="269"/>
            <ac:picMk id="4" creationId="{E159F0B7-1041-7586-0A88-D8B54CFD36D3}"/>
          </ac:picMkLst>
        </pc:picChg>
      </pc:sldChg>
      <pc:sldChg chg="modSp new mod">
        <pc:chgData name="Mads Malthe Rifbjerg Søvndal" userId="1b58d0a7-33ec-4aeb-9712-69ec82eb12ff" providerId="ADAL" clId="{1455A431-8009-5A43-922C-3461C90CE04E}" dt="2023-10-30T09:35:32.904" v="384" actId="20577"/>
        <pc:sldMkLst>
          <pc:docMk/>
          <pc:sldMk cId="4128293243" sldId="270"/>
        </pc:sldMkLst>
        <pc:spChg chg="mod">
          <ac:chgData name="Mads Malthe Rifbjerg Søvndal" userId="1b58d0a7-33ec-4aeb-9712-69ec82eb12ff" providerId="ADAL" clId="{1455A431-8009-5A43-922C-3461C90CE04E}" dt="2023-10-30T09:35:32.904" v="384" actId="20577"/>
          <ac:spMkLst>
            <pc:docMk/>
            <pc:sldMk cId="4128293243" sldId="270"/>
            <ac:spMk id="2" creationId="{C5E522BF-9B81-CDC3-89CF-DE5650336FF2}"/>
          </ac:spMkLst>
        </pc:spChg>
      </pc:sldChg>
      <pc:sldChg chg="modSp new mod">
        <pc:chgData name="Mads Malthe Rifbjerg Søvndal" userId="1b58d0a7-33ec-4aeb-9712-69ec82eb12ff" providerId="ADAL" clId="{1455A431-8009-5A43-922C-3461C90CE04E}" dt="2023-10-30T09:42:32.891" v="435" actId="20577"/>
        <pc:sldMkLst>
          <pc:docMk/>
          <pc:sldMk cId="2396791832" sldId="271"/>
        </pc:sldMkLst>
        <pc:spChg chg="mod">
          <ac:chgData name="Mads Malthe Rifbjerg Søvndal" userId="1b58d0a7-33ec-4aeb-9712-69ec82eb12ff" providerId="ADAL" clId="{1455A431-8009-5A43-922C-3461C90CE04E}" dt="2023-10-30T09:42:32.891" v="435" actId="20577"/>
          <ac:spMkLst>
            <pc:docMk/>
            <pc:sldMk cId="2396791832" sldId="271"/>
            <ac:spMk id="2" creationId="{3F222A9B-5ED8-70DE-C5AB-72EF0F61E3E9}"/>
          </ac:spMkLst>
        </pc:spChg>
      </pc:sldChg>
      <pc:sldMasterChg chg="del delSldLayout">
        <pc:chgData name="Mads Malthe Rifbjerg Søvndal" userId="1b58d0a7-33ec-4aeb-9712-69ec82eb12ff" providerId="ADAL" clId="{1455A431-8009-5A43-922C-3461C90CE04E}" dt="2023-10-30T08:58:03.439" v="25" actId="2696"/>
        <pc:sldMasterMkLst>
          <pc:docMk/>
          <pc:sldMasterMk cId="0" sldId="2147483659"/>
        </pc:sldMasterMkLst>
        <pc:sldLayoutChg chg="del">
          <pc:chgData name="Mads Malthe Rifbjerg Søvndal" userId="1b58d0a7-33ec-4aeb-9712-69ec82eb12ff" providerId="ADAL" clId="{1455A431-8009-5A43-922C-3461C90CE04E}" dt="2023-10-30T08:57:54.031" v="12" actId="2696"/>
          <pc:sldLayoutMkLst>
            <pc:docMk/>
            <pc:sldMasterMk cId="0" sldId="2147483659"/>
            <pc:sldLayoutMk cId="0" sldId="2147483649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09" v="16" actId="2696"/>
          <pc:sldLayoutMkLst>
            <pc:docMk/>
            <pc:sldMasterMk cId="0" sldId="2147483659"/>
            <pc:sldLayoutMk cId="0" sldId="2147483650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12" v="17" actId="2696"/>
          <pc:sldLayoutMkLst>
            <pc:docMk/>
            <pc:sldMasterMk cId="0" sldId="2147483659"/>
            <pc:sldLayoutMk cId="0" sldId="2147483651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15" v="18" actId="2696"/>
          <pc:sldLayoutMkLst>
            <pc:docMk/>
            <pc:sldMasterMk cId="0" sldId="2147483659"/>
            <pc:sldLayoutMk cId="0" sldId="2147483652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19" v="19" actId="2696"/>
          <pc:sldLayoutMkLst>
            <pc:docMk/>
            <pc:sldMasterMk cId="0" sldId="2147483659"/>
            <pc:sldLayoutMk cId="0" sldId="2147483653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22" v="20" actId="2696"/>
          <pc:sldLayoutMkLst>
            <pc:docMk/>
            <pc:sldMasterMk cId="0" sldId="2147483659"/>
            <pc:sldLayoutMk cId="0" sldId="2147483654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25" v="21" actId="2696"/>
          <pc:sldLayoutMkLst>
            <pc:docMk/>
            <pc:sldMasterMk cId="0" sldId="2147483659"/>
            <pc:sldLayoutMk cId="0" sldId="2147483655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28" v="22" actId="2696"/>
          <pc:sldLayoutMkLst>
            <pc:docMk/>
            <pc:sldMasterMk cId="0" sldId="2147483659"/>
            <pc:sldLayoutMk cId="0" sldId="2147483656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31" v="23" actId="2696"/>
          <pc:sldLayoutMkLst>
            <pc:docMk/>
            <pc:sldMasterMk cId="0" sldId="2147483659"/>
            <pc:sldLayoutMk cId="0" sldId="2147483657"/>
          </pc:sldLayoutMkLst>
        </pc:sldLayoutChg>
        <pc:sldLayoutChg chg="del">
          <pc:chgData name="Mads Malthe Rifbjerg Søvndal" userId="1b58d0a7-33ec-4aeb-9712-69ec82eb12ff" providerId="ADAL" clId="{1455A431-8009-5A43-922C-3461C90CE04E}" dt="2023-10-30T08:58:03.432" v="24" actId="2696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  <pc:docChgLst>
    <pc:chgData name="Mads Malthe Rifbjerg Søvndal" userId="1b58d0a7-33ec-4aeb-9712-69ec82eb12ff" providerId="ADAL" clId="{25863664-A6A5-0E48-B0AE-9116342F61B6}"/>
    <pc:docChg chg="undo custSel addSld delSld modSld sldOrd">
      <pc:chgData name="Mads Malthe Rifbjerg Søvndal" userId="1b58d0a7-33ec-4aeb-9712-69ec82eb12ff" providerId="ADAL" clId="{25863664-A6A5-0E48-B0AE-9116342F61B6}" dt="2023-10-25T07:25:15.837" v="721" actId="26606"/>
      <pc:docMkLst>
        <pc:docMk/>
      </pc:docMkLst>
      <pc:sldChg chg="modSp modAnim">
        <pc:chgData name="Mads Malthe Rifbjerg Søvndal" userId="1b58d0a7-33ec-4aeb-9712-69ec82eb12ff" providerId="ADAL" clId="{25863664-A6A5-0E48-B0AE-9116342F61B6}" dt="2023-10-25T07:14:27.005" v="88" actId="114"/>
        <pc:sldMkLst>
          <pc:docMk/>
          <pc:sldMk cId="3424942676" sldId="256"/>
        </pc:sldMkLst>
        <pc:spChg chg="mod">
          <ac:chgData name="Mads Malthe Rifbjerg Søvndal" userId="1b58d0a7-33ec-4aeb-9712-69ec82eb12ff" providerId="ADAL" clId="{25863664-A6A5-0E48-B0AE-9116342F61B6}" dt="2023-10-25T07:14:27.005" v="88" actId="114"/>
          <ac:spMkLst>
            <pc:docMk/>
            <pc:sldMk cId="3424942676" sldId="256"/>
            <ac:spMk id="2" creationId="{00000000-0000-0000-0000-000000000000}"/>
          </ac:spMkLst>
        </pc:spChg>
      </pc:sldChg>
      <pc:sldChg chg="del">
        <pc:chgData name="Mads Malthe Rifbjerg Søvndal" userId="1b58d0a7-33ec-4aeb-9712-69ec82eb12ff" providerId="ADAL" clId="{25863664-A6A5-0E48-B0AE-9116342F61B6}" dt="2023-10-25T07:14:35.447" v="91" actId="2696"/>
        <pc:sldMkLst>
          <pc:docMk/>
          <pc:sldMk cId="699673117" sldId="257"/>
        </pc:sldMkLst>
      </pc:sldChg>
      <pc:sldChg chg="del">
        <pc:chgData name="Mads Malthe Rifbjerg Søvndal" userId="1b58d0a7-33ec-4aeb-9712-69ec82eb12ff" providerId="ADAL" clId="{25863664-A6A5-0E48-B0AE-9116342F61B6}" dt="2023-10-25T07:14:36.296" v="92" actId="2696"/>
        <pc:sldMkLst>
          <pc:docMk/>
          <pc:sldMk cId="3679837325" sldId="258"/>
        </pc:sldMkLst>
      </pc:sldChg>
      <pc:sldChg chg="del">
        <pc:chgData name="Mads Malthe Rifbjerg Søvndal" userId="1b58d0a7-33ec-4aeb-9712-69ec82eb12ff" providerId="ADAL" clId="{25863664-A6A5-0E48-B0AE-9116342F61B6}" dt="2023-10-25T07:14:37.258" v="93" actId="2696"/>
        <pc:sldMkLst>
          <pc:docMk/>
          <pc:sldMk cId="3704515565" sldId="259"/>
        </pc:sldMkLst>
      </pc:sldChg>
      <pc:sldChg chg="del">
        <pc:chgData name="Mads Malthe Rifbjerg Søvndal" userId="1b58d0a7-33ec-4aeb-9712-69ec82eb12ff" providerId="ADAL" clId="{25863664-A6A5-0E48-B0AE-9116342F61B6}" dt="2023-10-25T07:14:38.021" v="94" actId="2696"/>
        <pc:sldMkLst>
          <pc:docMk/>
          <pc:sldMk cId="2860928900" sldId="260"/>
        </pc:sldMkLst>
      </pc:sldChg>
      <pc:sldChg chg="del">
        <pc:chgData name="Mads Malthe Rifbjerg Søvndal" userId="1b58d0a7-33ec-4aeb-9712-69ec82eb12ff" providerId="ADAL" clId="{25863664-A6A5-0E48-B0AE-9116342F61B6}" dt="2023-10-25T07:14:38.692" v="95" actId="2696"/>
        <pc:sldMkLst>
          <pc:docMk/>
          <pc:sldMk cId="3315130237" sldId="261"/>
        </pc:sldMkLst>
      </pc:sldChg>
      <pc:sldChg chg="addSp delSp modSp mod ord">
        <pc:chgData name="Mads Malthe Rifbjerg Søvndal" userId="1b58d0a7-33ec-4aeb-9712-69ec82eb12ff" providerId="ADAL" clId="{25863664-A6A5-0E48-B0AE-9116342F61B6}" dt="2023-10-25T07:19:19.291" v="519"/>
        <pc:sldMkLst>
          <pc:docMk/>
          <pc:sldMk cId="3111679933" sldId="262"/>
        </pc:sldMkLst>
        <pc:spChg chg="mod">
          <ac:chgData name="Mads Malthe Rifbjerg Søvndal" userId="1b58d0a7-33ec-4aeb-9712-69ec82eb12ff" providerId="ADAL" clId="{25863664-A6A5-0E48-B0AE-9116342F61B6}" dt="2023-10-25T07:19:14.785" v="517" actId="20577"/>
          <ac:spMkLst>
            <pc:docMk/>
            <pc:sldMk cId="3111679933" sldId="262"/>
            <ac:spMk id="2" creationId="{66801BD0-85AB-6189-7BAC-1FF797175590}"/>
          </ac:spMkLst>
        </pc:spChg>
        <pc:spChg chg="add del mod">
          <ac:chgData name="Mads Malthe Rifbjerg Søvndal" userId="1b58d0a7-33ec-4aeb-9712-69ec82eb12ff" providerId="ADAL" clId="{25863664-A6A5-0E48-B0AE-9116342F61B6}" dt="2023-10-25T07:19:19.291" v="519"/>
          <ac:spMkLst>
            <pc:docMk/>
            <pc:sldMk cId="3111679933" sldId="262"/>
            <ac:spMk id="3" creationId="{2636F64B-63A1-1CF5-ADBD-600F6694B85C}"/>
          </ac:spMkLst>
        </pc:spChg>
      </pc:sldChg>
      <pc:sldChg chg="addSp delSp modSp new mod setBg">
        <pc:chgData name="Mads Malthe Rifbjerg Søvndal" userId="1b58d0a7-33ec-4aeb-9712-69ec82eb12ff" providerId="ADAL" clId="{25863664-A6A5-0E48-B0AE-9116342F61B6}" dt="2023-10-25T07:25:15.837" v="721" actId="26606"/>
        <pc:sldMkLst>
          <pc:docMk/>
          <pc:sldMk cId="443416304" sldId="264"/>
        </pc:sldMkLst>
        <pc:spChg chg="mo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2" creationId="{C87022A4-D604-A38C-04AB-15EDE8BDD7D6}"/>
          </ac:spMkLst>
        </pc:spChg>
        <pc:spChg chg="add del mo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3" creationId="{99F96C5A-A346-DF34-EFA4-49AEA6877F54}"/>
          </ac:spMkLst>
        </pc:spChg>
        <pc:spChg chg="ad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7" creationId="{99F96C5A-A346-DF34-EFA4-49AEA6877F54}"/>
          </ac:spMkLst>
        </pc:spChg>
        <pc:spChg chg="ad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8" creationId="{081EA652-8C6A-4E69-BEB9-170809474553}"/>
          </ac:spMkLst>
        </pc:spChg>
        <pc:spChg chg="ad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10" creationId="{5298780A-33B9-4EA2-8F67-DE68AD62841B}"/>
          </ac:spMkLst>
        </pc:spChg>
        <pc:spChg chg="add">
          <ac:chgData name="Mads Malthe Rifbjerg Søvndal" userId="1b58d0a7-33ec-4aeb-9712-69ec82eb12ff" providerId="ADAL" clId="{25863664-A6A5-0E48-B0AE-9116342F61B6}" dt="2023-10-25T07:25:15.837" v="721" actId="26606"/>
          <ac:spMkLst>
            <pc:docMk/>
            <pc:sldMk cId="443416304" sldId="264"/>
            <ac:spMk id="12" creationId="{7F488E8B-4E1E-4402-8935-D4E6C02615C7}"/>
          </ac:spMkLst>
        </pc:spChg>
        <pc:graphicFrameChg chg="add del">
          <ac:chgData name="Mads Malthe Rifbjerg Søvndal" userId="1b58d0a7-33ec-4aeb-9712-69ec82eb12ff" providerId="ADAL" clId="{25863664-A6A5-0E48-B0AE-9116342F61B6}" dt="2023-10-25T07:25:15.797" v="720" actId="26606"/>
          <ac:graphicFrameMkLst>
            <pc:docMk/>
            <pc:sldMk cId="443416304" sldId="264"/>
            <ac:graphicFrameMk id="5" creationId="{B9B43D1F-A358-77B3-A95C-D8A13049DF1B}"/>
          </ac:graphicFrameMkLst>
        </pc:graphicFrameChg>
      </pc:sldChg>
      <pc:sldChg chg="del">
        <pc:chgData name="Mads Malthe Rifbjerg Søvndal" userId="1b58d0a7-33ec-4aeb-9712-69ec82eb12ff" providerId="ADAL" clId="{25863664-A6A5-0E48-B0AE-9116342F61B6}" dt="2023-10-25T07:14:32.098" v="89" actId="2696"/>
        <pc:sldMkLst>
          <pc:docMk/>
          <pc:sldMk cId="3593494077" sldId="264"/>
        </pc:sldMkLst>
      </pc:sldChg>
      <pc:sldChg chg="del">
        <pc:chgData name="Mads Malthe Rifbjerg Søvndal" userId="1b58d0a7-33ec-4aeb-9712-69ec82eb12ff" providerId="ADAL" clId="{25863664-A6A5-0E48-B0AE-9116342F61B6}" dt="2023-10-25T07:14:33.277" v="90" actId="2696"/>
        <pc:sldMkLst>
          <pc:docMk/>
          <pc:sldMk cId="1665445173" sldId="265"/>
        </pc:sldMkLst>
      </pc:sldChg>
      <pc:sldChg chg="modSp new mod">
        <pc:chgData name="Mads Malthe Rifbjerg Søvndal" userId="1b58d0a7-33ec-4aeb-9712-69ec82eb12ff" providerId="ADAL" clId="{25863664-A6A5-0E48-B0AE-9116342F61B6}" dt="2023-10-25T07:20:01.992" v="566" actId="20577"/>
        <pc:sldMkLst>
          <pc:docMk/>
          <pc:sldMk cId="3075697126" sldId="265"/>
        </pc:sldMkLst>
        <pc:spChg chg="mod">
          <ac:chgData name="Mads Malthe Rifbjerg Søvndal" userId="1b58d0a7-33ec-4aeb-9712-69ec82eb12ff" providerId="ADAL" clId="{25863664-A6A5-0E48-B0AE-9116342F61B6}" dt="2023-10-25T07:19:43.285" v="564" actId="20577"/>
          <ac:spMkLst>
            <pc:docMk/>
            <pc:sldMk cId="3075697126" sldId="265"/>
            <ac:spMk id="2" creationId="{487E48F4-9439-A31A-CB5D-50F562E7470C}"/>
          </ac:spMkLst>
        </pc:spChg>
        <pc:spChg chg="mod">
          <ac:chgData name="Mads Malthe Rifbjerg Søvndal" userId="1b58d0a7-33ec-4aeb-9712-69ec82eb12ff" providerId="ADAL" clId="{25863664-A6A5-0E48-B0AE-9116342F61B6}" dt="2023-10-25T07:20:01.992" v="566" actId="20577"/>
          <ac:spMkLst>
            <pc:docMk/>
            <pc:sldMk cId="3075697126" sldId="265"/>
            <ac:spMk id="3" creationId="{9B1ACC77-DE86-83C3-73EF-789720DA0D74}"/>
          </ac:spMkLst>
        </pc:spChg>
      </pc:sldChg>
      <pc:sldChg chg="addSp modSp new mod">
        <pc:chgData name="Mads Malthe Rifbjerg Søvndal" userId="1b58d0a7-33ec-4aeb-9712-69ec82eb12ff" providerId="ADAL" clId="{25863664-A6A5-0E48-B0AE-9116342F61B6}" dt="2023-10-25T07:21:25.223" v="633" actId="20577"/>
        <pc:sldMkLst>
          <pc:docMk/>
          <pc:sldMk cId="1947539446" sldId="266"/>
        </pc:sldMkLst>
        <pc:spChg chg="mod">
          <ac:chgData name="Mads Malthe Rifbjerg Søvndal" userId="1b58d0a7-33ec-4aeb-9712-69ec82eb12ff" providerId="ADAL" clId="{25863664-A6A5-0E48-B0AE-9116342F61B6}" dt="2023-10-25T07:21:09.988" v="623" actId="14100"/>
          <ac:spMkLst>
            <pc:docMk/>
            <pc:sldMk cId="1947539446" sldId="266"/>
            <ac:spMk id="2" creationId="{97515EC6-F0ED-AB11-431C-95CF7728D4E5}"/>
          </ac:spMkLst>
        </pc:spChg>
        <pc:spChg chg="mod">
          <ac:chgData name="Mads Malthe Rifbjerg Søvndal" userId="1b58d0a7-33ec-4aeb-9712-69ec82eb12ff" providerId="ADAL" clId="{25863664-A6A5-0E48-B0AE-9116342F61B6}" dt="2023-10-25T07:21:25.223" v="633" actId="20577"/>
          <ac:spMkLst>
            <pc:docMk/>
            <pc:sldMk cId="1947539446" sldId="266"/>
            <ac:spMk id="3" creationId="{6CEEFB54-AF60-D5BF-4F26-B9E1BCA668E0}"/>
          </ac:spMkLst>
        </pc:spChg>
        <pc:picChg chg="add mod">
          <ac:chgData name="Mads Malthe Rifbjerg Søvndal" userId="1b58d0a7-33ec-4aeb-9712-69ec82eb12ff" providerId="ADAL" clId="{25863664-A6A5-0E48-B0AE-9116342F61B6}" dt="2023-10-25T07:21:18.023" v="627" actId="1076"/>
          <ac:picMkLst>
            <pc:docMk/>
            <pc:sldMk cId="1947539446" sldId="266"/>
            <ac:picMk id="4" creationId="{52B8D9D2-642D-2FA4-D3FA-2DBA8D54C693}"/>
          </ac:picMkLst>
        </pc:picChg>
      </pc:sldChg>
      <pc:sldChg chg="addSp delSp modSp new mod">
        <pc:chgData name="Mads Malthe Rifbjerg Søvndal" userId="1b58d0a7-33ec-4aeb-9712-69ec82eb12ff" providerId="ADAL" clId="{25863664-A6A5-0E48-B0AE-9116342F61B6}" dt="2023-10-25T07:22:47.472" v="705" actId="20577"/>
        <pc:sldMkLst>
          <pc:docMk/>
          <pc:sldMk cId="1466148102" sldId="267"/>
        </pc:sldMkLst>
        <pc:spChg chg="mod">
          <ac:chgData name="Mads Malthe Rifbjerg Søvndal" userId="1b58d0a7-33ec-4aeb-9712-69ec82eb12ff" providerId="ADAL" clId="{25863664-A6A5-0E48-B0AE-9116342F61B6}" dt="2023-10-25T07:22:47.472" v="705" actId="20577"/>
          <ac:spMkLst>
            <pc:docMk/>
            <pc:sldMk cId="1466148102" sldId="267"/>
            <ac:spMk id="2" creationId="{1D407EB7-2217-500E-2D31-3BDCB7355170}"/>
          </ac:spMkLst>
        </pc:spChg>
        <pc:spChg chg="del">
          <ac:chgData name="Mads Malthe Rifbjerg Søvndal" userId="1b58d0a7-33ec-4aeb-9712-69ec82eb12ff" providerId="ADAL" clId="{25863664-A6A5-0E48-B0AE-9116342F61B6}" dt="2023-10-25T07:22:06.845" v="636" actId="478"/>
          <ac:spMkLst>
            <pc:docMk/>
            <pc:sldMk cId="1466148102" sldId="267"/>
            <ac:spMk id="3" creationId="{EDD5125B-947A-056E-CB13-4194DE95168B}"/>
          </ac:spMkLst>
        </pc:spChg>
        <pc:picChg chg="add mod">
          <ac:chgData name="Mads Malthe Rifbjerg Søvndal" userId="1b58d0a7-33ec-4aeb-9712-69ec82eb12ff" providerId="ADAL" clId="{25863664-A6A5-0E48-B0AE-9116342F61B6}" dt="2023-10-25T07:22:08.860" v="637" actId="1076"/>
          <ac:picMkLst>
            <pc:docMk/>
            <pc:sldMk cId="1466148102" sldId="267"/>
            <ac:picMk id="5" creationId="{9D294469-F34A-64F8-5A47-3D871F20A5FA}"/>
          </ac:picMkLst>
        </pc:picChg>
      </pc:sldChg>
      <pc:sldChg chg="addSp delSp modSp new mod">
        <pc:chgData name="Mads Malthe Rifbjerg Søvndal" userId="1b58d0a7-33ec-4aeb-9712-69ec82eb12ff" providerId="ADAL" clId="{25863664-A6A5-0E48-B0AE-9116342F61B6}" dt="2023-10-25T07:24:47.316" v="718" actId="1076"/>
        <pc:sldMkLst>
          <pc:docMk/>
          <pc:sldMk cId="2622223410" sldId="268"/>
        </pc:sldMkLst>
        <pc:spChg chg="del">
          <ac:chgData name="Mads Malthe Rifbjerg Søvndal" userId="1b58d0a7-33ec-4aeb-9712-69ec82eb12ff" providerId="ADAL" clId="{25863664-A6A5-0E48-B0AE-9116342F61B6}" dt="2023-10-25T07:23:34.199" v="708" actId="478"/>
          <ac:spMkLst>
            <pc:docMk/>
            <pc:sldMk cId="2622223410" sldId="268"/>
            <ac:spMk id="2" creationId="{2A53500B-ED65-DADE-56BF-77DA324C7916}"/>
          </ac:spMkLst>
        </pc:spChg>
        <pc:spChg chg="del">
          <ac:chgData name="Mads Malthe Rifbjerg Søvndal" userId="1b58d0a7-33ec-4aeb-9712-69ec82eb12ff" providerId="ADAL" clId="{25863664-A6A5-0E48-B0AE-9116342F61B6}" dt="2023-10-25T07:23:32.601" v="707" actId="478"/>
          <ac:spMkLst>
            <pc:docMk/>
            <pc:sldMk cId="2622223410" sldId="268"/>
            <ac:spMk id="3" creationId="{5CC3043C-3C36-A568-2EB1-1F994348ABEF}"/>
          </ac:spMkLst>
        </pc:spChg>
        <pc:spChg chg="add del mod">
          <ac:chgData name="Mads Malthe Rifbjerg Søvndal" userId="1b58d0a7-33ec-4aeb-9712-69ec82eb12ff" providerId="ADAL" clId="{25863664-A6A5-0E48-B0AE-9116342F61B6}" dt="2023-10-25T07:24:43.321" v="716" actId="478"/>
          <ac:spMkLst>
            <pc:docMk/>
            <pc:sldMk cId="2622223410" sldId="268"/>
            <ac:spMk id="4" creationId="{6050858B-EB2F-68FF-6E25-F6D1A12B7357}"/>
          </ac:spMkLst>
        </pc:spChg>
        <pc:picChg chg="add mod">
          <ac:chgData name="Mads Malthe Rifbjerg Søvndal" userId="1b58d0a7-33ec-4aeb-9712-69ec82eb12ff" providerId="ADAL" clId="{25863664-A6A5-0E48-B0AE-9116342F61B6}" dt="2023-10-25T07:24:47.316" v="718" actId="1076"/>
          <ac:picMkLst>
            <pc:docMk/>
            <pc:sldMk cId="2622223410" sldId="268"/>
            <ac:picMk id="1026" creationId="{CAF62A83-E07E-8E57-FB7B-AD34B4CF9C8F}"/>
          </ac:picMkLst>
        </pc:picChg>
        <pc:picChg chg="add del mod">
          <ac:chgData name="Mads Malthe Rifbjerg Søvndal" userId="1b58d0a7-33ec-4aeb-9712-69ec82eb12ff" providerId="ADAL" clId="{25863664-A6A5-0E48-B0AE-9116342F61B6}" dt="2023-10-25T07:24:43.321" v="716" actId="478"/>
          <ac:picMkLst>
            <pc:docMk/>
            <pc:sldMk cId="2622223410" sldId="268"/>
            <ac:picMk id="1028" creationId="{692FAB4E-C692-DA49-9A9E-628CC9FFD432}"/>
          </ac:picMkLst>
        </pc:picChg>
        <pc:picChg chg="add del mod">
          <ac:chgData name="Mads Malthe Rifbjerg Søvndal" userId="1b58d0a7-33ec-4aeb-9712-69ec82eb12ff" providerId="ADAL" clId="{25863664-A6A5-0E48-B0AE-9116342F61B6}" dt="2023-10-25T07:24:43.321" v="716" actId="478"/>
          <ac:picMkLst>
            <pc:docMk/>
            <pc:sldMk cId="2622223410" sldId="268"/>
            <ac:picMk id="1029" creationId="{8CCA89C0-B841-706F-F9EA-456C86CC4543}"/>
          </ac:picMkLst>
        </pc:picChg>
      </pc:sldChg>
      <pc:sldMasterChg chg="delSldLayout">
        <pc:chgData name="Mads Malthe Rifbjerg Søvndal" userId="1b58d0a7-33ec-4aeb-9712-69ec82eb12ff" providerId="ADAL" clId="{25863664-A6A5-0E48-B0AE-9116342F61B6}" dt="2023-10-25T07:14:38.698" v="96" actId="2696"/>
        <pc:sldMasterMkLst>
          <pc:docMk/>
          <pc:sldMasterMk cId="0" sldId="2147483659"/>
        </pc:sldMasterMkLst>
        <pc:sldLayoutChg chg="del">
          <pc:chgData name="Mads Malthe Rifbjerg Søvndal" userId="1b58d0a7-33ec-4aeb-9712-69ec82eb12ff" providerId="ADAL" clId="{25863664-A6A5-0E48-B0AE-9116342F61B6}" dt="2023-10-25T07:14:38.698" v="96" actId="2696"/>
          <pc:sldLayoutMkLst>
            <pc:docMk/>
            <pc:sldMasterMk cId="0" sldId="2147483659"/>
            <pc:sldLayoutMk cId="0" sldId="2147483648"/>
          </pc:sldLayoutMkLst>
        </pc:sldLayoutChg>
      </pc:sldMasterChg>
    </pc:docChg>
  </pc:docChgLst>
  <pc:docChgLst>
    <pc:chgData name="Mads Malthe Rifbjerg Søvndal MRS" userId="1b58d0a7-33ec-4aeb-9712-69ec82eb12ff" providerId="ADAL" clId="{5D1C7081-D944-AE48-BCAC-4A3D9FAE1164}"/>
    <pc:docChg chg="undo custSel addSld modSld">
      <pc:chgData name="Mads Malthe Rifbjerg Søvndal MRS" userId="1b58d0a7-33ec-4aeb-9712-69ec82eb12ff" providerId="ADAL" clId="{5D1C7081-D944-AE48-BCAC-4A3D9FAE1164}" dt="2023-10-23T13:52:37.321" v="574" actId="5793"/>
      <pc:docMkLst>
        <pc:docMk/>
      </pc:docMkLst>
      <pc:sldChg chg="addSp delSp modSp mod modNotesTx">
        <pc:chgData name="Mads Malthe Rifbjerg Søvndal MRS" userId="1b58d0a7-33ec-4aeb-9712-69ec82eb12ff" providerId="ADAL" clId="{5D1C7081-D944-AE48-BCAC-4A3D9FAE1164}" dt="2023-10-23T12:08:44.909" v="75" actId="20577"/>
        <pc:sldMkLst>
          <pc:docMk/>
          <pc:sldMk cId="699673117" sldId="257"/>
        </pc:sldMkLst>
        <pc:picChg chg="add del mod">
          <ac:chgData name="Mads Malthe Rifbjerg Søvndal MRS" userId="1b58d0a7-33ec-4aeb-9712-69ec82eb12ff" providerId="ADAL" clId="{5D1C7081-D944-AE48-BCAC-4A3D9FAE1164}" dt="2023-10-23T12:06:29.961" v="2" actId="478"/>
          <ac:picMkLst>
            <pc:docMk/>
            <pc:sldMk cId="699673117" sldId="257"/>
            <ac:picMk id="9" creationId="{5F40F8C0-6C23-8381-89ED-A67B85D3B2AF}"/>
          </ac:picMkLst>
        </pc:picChg>
      </pc:sldChg>
      <pc:sldChg chg="modNotesTx">
        <pc:chgData name="Mads Malthe Rifbjerg Søvndal MRS" userId="1b58d0a7-33ec-4aeb-9712-69ec82eb12ff" providerId="ADAL" clId="{5D1C7081-D944-AE48-BCAC-4A3D9FAE1164}" dt="2023-10-23T12:09:59.695" v="201" actId="20577"/>
        <pc:sldMkLst>
          <pc:docMk/>
          <pc:sldMk cId="3704515565" sldId="259"/>
        </pc:sldMkLst>
      </pc:sldChg>
      <pc:sldChg chg="modSp new mod modNotesTx">
        <pc:chgData name="Mads Malthe Rifbjerg Søvndal MRS" userId="1b58d0a7-33ec-4aeb-9712-69ec82eb12ff" providerId="ADAL" clId="{5D1C7081-D944-AE48-BCAC-4A3D9FAE1164}" dt="2023-10-23T12:11:44.453" v="244" actId="20577"/>
        <pc:sldMkLst>
          <pc:docMk/>
          <pc:sldMk cId="3111679933" sldId="262"/>
        </pc:sldMkLst>
        <pc:spChg chg="mod">
          <ac:chgData name="Mads Malthe Rifbjerg Søvndal MRS" userId="1b58d0a7-33ec-4aeb-9712-69ec82eb12ff" providerId="ADAL" clId="{5D1C7081-D944-AE48-BCAC-4A3D9FAE1164}" dt="2023-10-23T12:11:28.789" v="219" actId="20577"/>
          <ac:spMkLst>
            <pc:docMk/>
            <pc:sldMk cId="3111679933" sldId="262"/>
            <ac:spMk id="2" creationId="{66801BD0-85AB-6189-7BAC-1FF797175590}"/>
          </ac:spMkLst>
        </pc:spChg>
      </pc:sldChg>
      <pc:sldChg chg="addSp delSp modSp new mod">
        <pc:chgData name="Mads Malthe Rifbjerg Søvndal MRS" userId="1b58d0a7-33ec-4aeb-9712-69ec82eb12ff" providerId="ADAL" clId="{5D1C7081-D944-AE48-BCAC-4A3D9FAE1164}" dt="2023-10-23T12:18:45.115" v="536" actId="404"/>
        <pc:sldMkLst>
          <pc:docMk/>
          <pc:sldMk cId="602591246" sldId="263"/>
        </pc:sldMkLst>
        <pc:spChg chg="del">
          <ac:chgData name="Mads Malthe Rifbjerg Søvndal MRS" userId="1b58d0a7-33ec-4aeb-9712-69ec82eb12ff" providerId="ADAL" clId="{5D1C7081-D944-AE48-BCAC-4A3D9FAE1164}" dt="2023-10-23T12:14:01.034" v="246" actId="478"/>
          <ac:spMkLst>
            <pc:docMk/>
            <pc:sldMk cId="602591246" sldId="263"/>
            <ac:spMk id="2" creationId="{3A7A792C-E32B-600E-A8D1-D8B230BB7B36}"/>
          </ac:spMkLst>
        </pc:spChg>
        <pc:spChg chg="del">
          <ac:chgData name="Mads Malthe Rifbjerg Søvndal MRS" userId="1b58d0a7-33ec-4aeb-9712-69ec82eb12ff" providerId="ADAL" clId="{5D1C7081-D944-AE48-BCAC-4A3D9FAE1164}" dt="2023-10-23T12:14:02.301" v="247" actId="478"/>
          <ac:spMkLst>
            <pc:docMk/>
            <pc:sldMk cId="602591246" sldId="263"/>
            <ac:spMk id="3" creationId="{3EE23B67-C074-AF9B-EB1E-49A55F6AEA3A}"/>
          </ac:spMkLst>
        </pc:spChg>
        <pc:spChg chg="add del mod">
          <ac:chgData name="Mads Malthe Rifbjerg Søvndal MRS" userId="1b58d0a7-33ec-4aeb-9712-69ec82eb12ff" providerId="ADAL" clId="{5D1C7081-D944-AE48-BCAC-4A3D9FAE1164}" dt="2023-10-23T12:18:24.176" v="528" actId="478"/>
          <ac:spMkLst>
            <pc:docMk/>
            <pc:sldMk cId="602591246" sldId="263"/>
            <ac:spMk id="5" creationId="{367F5154-A3C2-FE3B-C3FC-89B29896FAFD}"/>
          </ac:spMkLst>
        </pc:spChg>
        <pc:graphicFrameChg chg="add mod modGraphic">
          <ac:chgData name="Mads Malthe Rifbjerg Søvndal MRS" userId="1b58d0a7-33ec-4aeb-9712-69ec82eb12ff" providerId="ADAL" clId="{5D1C7081-D944-AE48-BCAC-4A3D9FAE1164}" dt="2023-10-23T12:18:45.115" v="536" actId="404"/>
          <ac:graphicFrameMkLst>
            <pc:docMk/>
            <pc:sldMk cId="602591246" sldId="263"/>
            <ac:graphicFrameMk id="6" creationId="{DAE4B9F3-69D3-E5F2-9E92-88BF4FC0C496}"/>
          </ac:graphicFrameMkLst>
        </pc:graphicFrameChg>
      </pc:sldChg>
      <pc:sldChg chg="addSp delSp modSp new mod">
        <pc:chgData name="Mads Malthe Rifbjerg Søvndal MRS" userId="1b58d0a7-33ec-4aeb-9712-69ec82eb12ff" providerId="ADAL" clId="{5D1C7081-D944-AE48-BCAC-4A3D9FAE1164}" dt="2023-10-23T13:51:40.395" v="563" actId="1076"/>
        <pc:sldMkLst>
          <pc:docMk/>
          <pc:sldMk cId="3593494077" sldId="264"/>
        </pc:sldMkLst>
        <pc:spChg chg="del">
          <ac:chgData name="Mads Malthe Rifbjerg Søvndal MRS" userId="1b58d0a7-33ec-4aeb-9712-69ec82eb12ff" providerId="ADAL" clId="{5D1C7081-D944-AE48-BCAC-4A3D9FAE1164}" dt="2023-10-23T13:50:09.007" v="541" actId="478"/>
          <ac:spMkLst>
            <pc:docMk/>
            <pc:sldMk cId="3593494077" sldId="264"/>
            <ac:spMk id="2" creationId="{EC061A34-AB2B-663E-D64F-6A5432803B03}"/>
          </ac:spMkLst>
        </pc:spChg>
        <pc:spChg chg="del">
          <ac:chgData name="Mads Malthe Rifbjerg Søvndal MRS" userId="1b58d0a7-33ec-4aeb-9712-69ec82eb12ff" providerId="ADAL" clId="{5D1C7081-D944-AE48-BCAC-4A3D9FAE1164}" dt="2023-10-23T13:50:04.355" v="538" actId="478"/>
          <ac:spMkLst>
            <pc:docMk/>
            <pc:sldMk cId="3593494077" sldId="264"/>
            <ac:spMk id="3" creationId="{0F38EC23-A533-26CA-A132-C9849103107F}"/>
          </ac:spMkLst>
        </pc:spChg>
        <pc:spChg chg="add del">
          <ac:chgData name="Mads Malthe Rifbjerg Søvndal MRS" userId="1b58d0a7-33ec-4aeb-9712-69ec82eb12ff" providerId="ADAL" clId="{5D1C7081-D944-AE48-BCAC-4A3D9FAE1164}" dt="2023-10-23T13:50:08.078" v="540" actId="478"/>
          <ac:spMkLst>
            <pc:docMk/>
            <pc:sldMk cId="3593494077" sldId="264"/>
            <ac:spMk id="5" creationId="{7732C36C-BB3D-FA87-C52F-A287A27367F8}"/>
          </ac:spMkLst>
        </pc:spChg>
        <pc:spChg chg="add del">
          <ac:chgData name="Mads Malthe Rifbjerg Søvndal MRS" userId="1b58d0a7-33ec-4aeb-9712-69ec82eb12ff" providerId="ADAL" clId="{5D1C7081-D944-AE48-BCAC-4A3D9FAE1164}" dt="2023-10-23T13:50:15.537" v="543" actId="478"/>
          <ac:spMkLst>
            <pc:docMk/>
            <pc:sldMk cId="3593494077" sldId="264"/>
            <ac:spMk id="7" creationId="{2B0D63A4-B024-E604-9025-AB721DE17954}"/>
          </ac:spMkLst>
        </pc:spChg>
        <pc:spChg chg="add del">
          <ac:chgData name="Mads Malthe Rifbjerg Søvndal MRS" userId="1b58d0a7-33ec-4aeb-9712-69ec82eb12ff" providerId="ADAL" clId="{5D1C7081-D944-AE48-BCAC-4A3D9FAE1164}" dt="2023-10-23T13:50:26.548" v="545" actId="22"/>
          <ac:spMkLst>
            <pc:docMk/>
            <pc:sldMk cId="3593494077" sldId="264"/>
            <ac:spMk id="9" creationId="{4D167155-7CA2-4DBF-50AD-05D4F7AEF724}"/>
          </ac:spMkLst>
        </pc:spChg>
        <pc:spChg chg="add mod">
          <ac:chgData name="Mads Malthe Rifbjerg Søvndal MRS" userId="1b58d0a7-33ec-4aeb-9712-69ec82eb12ff" providerId="ADAL" clId="{5D1C7081-D944-AE48-BCAC-4A3D9FAE1164}" dt="2023-10-23T13:51:40.395" v="563" actId="1076"/>
          <ac:spMkLst>
            <pc:docMk/>
            <pc:sldMk cId="3593494077" sldId="264"/>
            <ac:spMk id="12" creationId="{8493262A-70C5-3404-7781-B717F92C7940}"/>
          </ac:spMkLst>
        </pc:spChg>
        <pc:picChg chg="add mod">
          <ac:chgData name="Mads Malthe Rifbjerg Søvndal MRS" userId="1b58d0a7-33ec-4aeb-9712-69ec82eb12ff" providerId="ADAL" clId="{5D1C7081-D944-AE48-BCAC-4A3D9FAE1164}" dt="2023-10-23T13:51:26.633" v="556" actId="1076"/>
          <ac:picMkLst>
            <pc:docMk/>
            <pc:sldMk cId="3593494077" sldId="264"/>
            <ac:picMk id="11" creationId="{AD7D5028-4617-8629-79BF-7CE29FBF0B17}"/>
          </ac:picMkLst>
        </pc:picChg>
      </pc:sldChg>
      <pc:sldChg chg="addSp delSp modSp new mod">
        <pc:chgData name="Mads Malthe Rifbjerg Søvndal MRS" userId="1b58d0a7-33ec-4aeb-9712-69ec82eb12ff" providerId="ADAL" clId="{5D1C7081-D944-AE48-BCAC-4A3D9FAE1164}" dt="2023-10-23T13:52:37.321" v="574" actId="5793"/>
        <pc:sldMkLst>
          <pc:docMk/>
          <pc:sldMk cId="1665445173" sldId="265"/>
        </pc:sldMkLst>
        <pc:spChg chg="del">
          <ac:chgData name="Mads Malthe Rifbjerg Søvndal MRS" userId="1b58d0a7-33ec-4aeb-9712-69ec82eb12ff" providerId="ADAL" clId="{5D1C7081-D944-AE48-BCAC-4A3D9FAE1164}" dt="2023-10-23T13:52:04.966" v="566" actId="478"/>
          <ac:spMkLst>
            <pc:docMk/>
            <pc:sldMk cId="1665445173" sldId="265"/>
            <ac:spMk id="2" creationId="{46BDD451-DE13-F418-79FD-AB161F63D9E6}"/>
          </ac:spMkLst>
        </pc:spChg>
        <pc:spChg chg="del">
          <ac:chgData name="Mads Malthe Rifbjerg Søvndal MRS" userId="1b58d0a7-33ec-4aeb-9712-69ec82eb12ff" providerId="ADAL" clId="{5D1C7081-D944-AE48-BCAC-4A3D9FAE1164}" dt="2023-10-23T13:52:03.172" v="565" actId="478"/>
          <ac:spMkLst>
            <pc:docMk/>
            <pc:sldMk cId="1665445173" sldId="265"/>
            <ac:spMk id="3" creationId="{694B24BA-EC2B-6626-1A58-AF5AF228B6F9}"/>
          </ac:spMkLst>
        </pc:spChg>
        <pc:spChg chg="add mod">
          <ac:chgData name="Mads Malthe Rifbjerg Søvndal MRS" userId="1b58d0a7-33ec-4aeb-9712-69ec82eb12ff" providerId="ADAL" clId="{5D1C7081-D944-AE48-BCAC-4A3D9FAE1164}" dt="2023-10-23T13:52:37.321" v="574" actId="5793"/>
          <ac:spMkLst>
            <pc:docMk/>
            <pc:sldMk cId="1665445173" sldId="265"/>
            <ac:spMk id="6" creationId="{40609DE5-42C8-21E9-E2C3-48D6E077FD26}"/>
          </ac:spMkLst>
        </pc:spChg>
        <pc:picChg chg="add mod">
          <ac:chgData name="Mads Malthe Rifbjerg Søvndal MRS" userId="1b58d0a7-33ec-4aeb-9712-69ec82eb12ff" providerId="ADAL" clId="{5D1C7081-D944-AE48-BCAC-4A3D9FAE1164}" dt="2023-10-23T13:52:15.555" v="568" actId="1076"/>
          <ac:picMkLst>
            <pc:docMk/>
            <pc:sldMk cId="1665445173" sldId="265"/>
            <ac:picMk id="5" creationId="{AD745454-FCB9-0DCD-31DA-13794C7ACAE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099D3-47EC-4C1F-8472-910F59112E66}" type="datetimeFigureOut">
              <a:t>30.10.2023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403D-EC01-4E22-A891-DB96944D4AC3}" type="slidenum"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754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403D-EC01-4E22-A891-DB96944D4AC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4793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BED DEM OM AT SNAKKE OM FIGUREN FØRST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403D-EC01-4E22-A891-DB96944D4AC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552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10/30/23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Klimaforandringer | Konsekvenser og årsager | illvid.dk">
            <a:extLst>
              <a:ext uri="{FF2B5EF4-FFF2-40B4-BE49-F238E27FC236}">
                <a16:creationId xmlns:a16="http://schemas.microsoft.com/office/drawing/2014/main" id="{9DF431F3-3FA8-75D6-A6B0-535B36D92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04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431476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cs typeface="Calibri Light"/>
              </a:rPr>
              <a:t>KLIMAADFÆRD #3</a:t>
            </a:r>
            <a:br>
              <a:rPr lang="en-US" sz="3200" dirty="0">
                <a:solidFill>
                  <a:schemeClr val="bg1"/>
                </a:solidFill>
                <a:cs typeface="Calibri Light"/>
              </a:rPr>
            </a:br>
            <a:br>
              <a:rPr lang="en-US" sz="3200" dirty="0">
                <a:solidFill>
                  <a:schemeClr val="bg1"/>
                </a:solidFill>
                <a:cs typeface="Calibri Light"/>
              </a:rPr>
            </a:br>
            <a:br>
              <a:rPr lang="en-US" sz="3200" dirty="0">
                <a:solidFill>
                  <a:schemeClr val="bg1"/>
                </a:solidFill>
                <a:cs typeface="Calibri Light"/>
              </a:rPr>
            </a:br>
            <a:br>
              <a:rPr lang="en-US" sz="3200" dirty="0">
                <a:solidFill>
                  <a:schemeClr val="bg1"/>
                </a:solidFill>
                <a:cs typeface="Calibri Light"/>
              </a:rPr>
            </a:br>
            <a:r>
              <a:rPr lang="en-US" sz="3200" dirty="0">
                <a:solidFill>
                  <a:schemeClr val="bg1"/>
                </a:solidFill>
                <a:cs typeface="Calibri Light"/>
              </a:rPr>
              <a:t>“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Hvorfor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ændrer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 vi (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ikke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) 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klimaadfærd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 - er det 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fordi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 vi er 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fornuftige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 / </a:t>
            </a:r>
            <a:r>
              <a:rPr lang="en-US" sz="3200" dirty="0" err="1">
                <a:solidFill>
                  <a:schemeClr val="bg1"/>
                </a:solidFill>
                <a:cs typeface="Calibri Light"/>
              </a:rPr>
              <a:t>rationelle</a:t>
            </a:r>
            <a:r>
              <a:rPr lang="en-US" sz="3200" dirty="0">
                <a:solidFill>
                  <a:schemeClr val="bg1"/>
                </a:solidFill>
                <a:cs typeface="Calibri Light"/>
              </a:rPr>
              <a:t>?” </a:t>
            </a:r>
            <a:endParaRPr lang="da-DK" sz="3200" i="1" dirty="0">
              <a:solidFill>
                <a:schemeClr val="bg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7022A4-D604-A38C-04AB-15EDE8BDD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da-DK" sz="7200"/>
              <a:t>PROGRAM 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99F96C5A-A346-DF34-EFA4-49AEA6877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dirty="0"/>
              <a:t>Teoretisk overblik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Rationelle forklaringer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Deadline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Danskerne? </a:t>
            </a:r>
          </a:p>
        </p:txBody>
      </p:sp>
    </p:spTree>
    <p:extLst>
      <p:ext uri="{BB962C8B-B14F-4D97-AF65-F5344CB8AC3E}">
        <p14:creationId xmlns:p14="http://schemas.microsoft.com/office/powerpoint/2010/main" val="44341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801A1-7EFA-9FB0-A48B-04C828E9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TEORETISK OVERBLIK – HVORDAN FORKLARES MENNESKERS KLIMAADFÆRD?</a:t>
            </a:r>
          </a:p>
        </p:txBody>
      </p:sp>
      <p:pic>
        <p:nvPicPr>
          <p:cNvPr id="7" name="Billede 6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EB92A23A-1AF3-025A-2EBB-E655D2075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11" y="1690688"/>
            <a:ext cx="9233177" cy="493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4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801A1-7EFA-9FB0-A48B-04C828E9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TEORETISK OVERBLIK – HVORDAN FORKLARES MENNESKERS KLIMAADFÆRD?</a:t>
            </a:r>
          </a:p>
        </p:txBody>
      </p:sp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729E5536-1631-1192-ED8E-A66E289CA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"/>
          <a:stretch/>
        </p:blipFill>
        <p:spPr>
          <a:xfrm>
            <a:off x="2443164" y="1832241"/>
            <a:ext cx="8013822" cy="50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8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FC441-0F3D-43C5-F0D6-F53DF0C76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DAG: RATIONELLE FORKLARINGER </a:t>
            </a:r>
          </a:p>
        </p:txBody>
      </p:sp>
      <p:pic>
        <p:nvPicPr>
          <p:cNvPr id="5" name="Billede 4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54C8A66B-5D64-E418-8AD4-AD27811CC1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" t="3743"/>
          <a:stretch/>
        </p:blipFill>
        <p:spPr>
          <a:xfrm>
            <a:off x="942974" y="1500188"/>
            <a:ext cx="10083547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60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24BD2-CE3D-5E69-5932-2148D09C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DAG: RATIONELLE FORKLARINGER</a:t>
            </a:r>
          </a:p>
        </p:txBody>
      </p:sp>
      <p:pic>
        <p:nvPicPr>
          <p:cNvPr id="5" name="Billede 4" descr="Et billede, der indeholder tekst, Font/skrifttype, skærmbillede, nummer/tal&#10;&#10;Automatisk genereret beskrivelse">
            <a:extLst>
              <a:ext uri="{FF2B5EF4-FFF2-40B4-BE49-F238E27FC236}">
                <a16:creationId xmlns:a16="http://schemas.microsoft.com/office/drawing/2014/main" id="{D407C04E-15E5-8504-AE92-1515ABE0C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92" y="1547814"/>
            <a:ext cx="9010616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19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EB15B-B245-D595-46DA-E697BE2F7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MAKKERPAR – RATIONELLE FORKLARINGER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6E187A-D3FA-C371-CBEC-F5D9ACC82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138"/>
            <a:ext cx="10515600" cy="4351338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Sid i makkerpar, nedskriv og gruppér eksempler på at I har:</a:t>
            </a:r>
            <a:endParaRPr lang="da-DK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Foretaget klimavenlige eller miljøvenlige handlinger fordi I ville gøre noget godt for klima eller miljø</a:t>
            </a:r>
            <a:endParaRPr lang="da-DK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Foretaget klimavenlige eller miljøvenlige handlinger fordi det var bedst for jer selv (fx billigst).</a:t>
            </a:r>
            <a:endParaRPr lang="da-DK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I parret skal I diskutere hvilke forklaringer på Det frie Gymnasiums valg af ‘studieture uden fly’, som kommer til udtryk i artiklen i tekstboks 2.3.</a:t>
            </a:r>
            <a:endParaRPr lang="da-DK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Forsøg at gruppere jeres handlinger ift. figur 2.6.</a:t>
            </a:r>
            <a:r>
              <a:rPr lang="da-DK" dirty="0">
                <a:effectLst/>
              </a:rPr>
              <a:t> </a:t>
            </a:r>
            <a:endParaRPr lang="da-DK" dirty="0"/>
          </a:p>
        </p:txBody>
      </p:sp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E159F0B7-1041-7586-0A88-D8B54CFD3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"/>
          <a:stretch/>
        </p:blipFill>
        <p:spPr>
          <a:xfrm>
            <a:off x="6096000" y="3428999"/>
            <a:ext cx="5448300" cy="34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40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522BF-9B81-CDC3-89CF-DE565033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DEADLINE – SE HANDOUT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82B37-E2AB-3112-5FB1-AC56461CE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829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22A9B-5ED8-70DE-C5AB-72EF0F61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UGENS AKTUALITET: MATILDE OG KARLA 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7CBC1F-5823-675D-AB08-53AF6FE68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79183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4" ma:contentTypeDescription="Opret et nyt dokument." ma:contentTypeScope="" ma:versionID="41ad59eecba6818756989972cbf200b7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d1c6bdf2e438ec0af10aea7b31c813cc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bb90c7-3665-4c1f-9f05-90391176a982">
      <Terms xmlns="http://schemas.microsoft.com/office/infopath/2007/PartnerControls"/>
    </lcf76f155ced4ddcb4097134ff3c332f>
    <TaxCatchAll xmlns="eec9c017-56e4-40db-953a-986d842f7b0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85EE4E-57AA-4962-982F-7C5BD1E91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B289E2-1663-4BDD-BE57-59D919E35E30}">
  <ds:schemaRefs>
    <ds:schemaRef ds:uri="http://schemas.microsoft.com/office/2006/documentManagement/types"/>
    <ds:schemaRef ds:uri="eec9c017-56e4-40db-953a-986d842f7b06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febb90c7-3665-4c1f-9f05-90391176a982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F9D6BBD-87C6-4E38-8B76-90CE98A216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172</Words>
  <Application>Microsoft Macintosh PowerPoint</Application>
  <PresentationFormat>Widescreen</PresentationFormat>
  <Paragraphs>21</Paragraphs>
  <Slides>9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Kontortema</vt:lpstr>
      <vt:lpstr>KLIMAADFÆRD #3    “Hvorfor ændrer vi (ikke) klimaadfærd - er det fordi vi er fornuftige / rationelle?” </vt:lpstr>
      <vt:lpstr>PROGRAM </vt:lpstr>
      <vt:lpstr>TEORETISK OVERBLIK – HVORDAN FORKLARES MENNESKERS KLIMAADFÆRD?</vt:lpstr>
      <vt:lpstr>TEORETISK OVERBLIK – HVORDAN FORKLARES MENNESKERS KLIMAADFÆRD?</vt:lpstr>
      <vt:lpstr>I DAG: RATIONELLE FORKLARINGER </vt:lpstr>
      <vt:lpstr>I DAG: RATIONELLE FORKLARINGER</vt:lpstr>
      <vt:lpstr>MAKKERPAR – RATIONELLE FORKLARINGER </vt:lpstr>
      <vt:lpstr>DEADLINE – SE HANDOUT </vt:lpstr>
      <vt:lpstr>UGENS AKTUALITET: MATILDE OG KARLA 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>Mads Malthe Rifbjerg Søvndal</cp:lastModifiedBy>
  <cp:revision>27</cp:revision>
  <dcterms:created xsi:type="dcterms:W3CDTF">2023-09-12T13:17:09Z</dcterms:created>
  <dcterms:modified xsi:type="dcterms:W3CDTF">2023-10-30T13:11:36Z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0x010100FDEAFFE31F6DEA4187450BF322DA7CCB</vt:lpwstr>
  </property>
  <property fmtid="{D5CDD505-2E9C-101B-9397-08002B2CF9AE}" pid="3" name="MediaServiceImageTags">
    <vt:lpwstr/>
  </property>
</Properties>
</file>