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EB4AD-C7E8-9A16-7A4F-810D52300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910C23-6212-09ED-8B3F-8052017D7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2C279A-B7F9-D04A-9809-92C5B318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D1E852-4641-CFBC-8A33-D8C3A9E9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75FF32-2BD4-61D0-B7A8-31507A8E4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693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A87EA-AE4A-B36D-FB79-7F1EBFE0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991DAF-8285-6BF7-DD36-5A7F38205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F70340-1769-A925-BCED-B90561D9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703B85-3263-2F20-AD31-E105A7CE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85E52C-0CD0-82BE-153F-BE8DE9F4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28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880A72-CE56-B53C-1D41-A338445C4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99CE6B-C916-8327-4A17-DC834F6E0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351462-2562-F924-FE80-9B48560B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DCC316-064E-EE47-3891-1168A462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2BECB9-EA76-5E7E-E704-51FA3B3B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569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27A31-5C1A-636C-60D0-70F726EB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903B02-1A7D-D29E-7825-CCC54C467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524BF0F-4A66-87F5-8331-DFB39057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3CDFDF-0896-21E2-99AB-48AA8ABE0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50E0E2-18A8-A0C7-649F-E70665B6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D99E7B-BA1F-156F-CDFE-F24AFB8D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738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628B1-6D4A-C58C-AC9A-9733DA9B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F2F3ED-492D-0E06-DD45-BCEDD8B7E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DC73B5-9975-2F95-935A-D40F5CF2C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0C57CA1-1036-C8EE-159B-6083469BA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940CFC-7606-51F7-389B-4EDBE3C16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ECD372D-97E4-9C21-1F3F-B34C3B79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A8D8A18-7804-3E01-8EE0-8E046E04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48A8899-56D5-A74D-FC94-DB7DD78C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595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E3C69-B7CC-510F-6321-4054CB17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22C8567-1648-E495-CF90-0F450B6B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5A310A6-36CA-5BA2-2FDC-2A1AA6F6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11A547F-BB7B-37BA-20A7-2A48046D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935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E3B5B57-1A5A-9281-20B1-EFF0B64C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61DCE7B-05A6-6DC6-A698-F87B6FFF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D0C58E1-38A5-FDB8-0B76-41BD3737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59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8A013-4EC3-6FC8-1F09-B7BB19EB1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90797C-8BD6-F40F-2CDA-EF8CD6135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5967C8-C4AF-19AD-7D65-B1E19AC4F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0007E51-6E8D-428A-A8E8-7B6BFB4C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35EBED7-BF4A-CB83-8FD8-57C9C337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E7934E-7BD1-32D6-5E7A-1DA69D65A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526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2E344-F0FB-40DD-92F8-F3368553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FFF4E6F-7386-7D71-FDFF-53B02786D5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5555DA-E38E-43C7-7FAE-2606CD580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3CE2DAF-065D-DE29-C324-DEB57F43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4D529C4-B4FB-432A-5100-24977559C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649608-5648-2104-B262-45A749667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449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1BD0B-1904-EB69-120B-7634E62F3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6CF36CD-B871-DF45-AD70-E480CD974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B5240F-76E8-4F62-B973-AF866108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20803A-E8FA-E9F3-4627-E41244B0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6B5176-4AFE-5B54-1ADC-1DCF873E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937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0276820-0D79-4290-6796-CEB59797EA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C3E725D-AE16-90EB-ECB9-87C12B1F5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8B831B-B5CB-A416-F7EE-809C05C7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69096B-BF44-4886-6A8F-09F1EB24C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2AE2C9-0969-6FC0-17C2-03AF6A0D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879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56A480B-6D42-A787-B5D8-A709F698B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DE25E6-B918-928E-B89F-8EFB1266B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0AED85-35C3-97D4-1296-58D08E34B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02BC-07CC-0142-B551-1415BAF62C37}" type="datetimeFigureOut">
              <a:rPr lang="da-DK" smtClean="0"/>
              <a:t>24.10.2023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788C9-786D-1780-6299-1ED7CFB41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477CA5-4FEC-554B-AD96-7CD95A42C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DEF87-E511-0E4C-9053-B1DEFAEAB8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383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padlet.com/6xtsx3amwu1/erindringssteder-materielle-og-imaterielle-mffptapx3eqali16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1D604A-AFCE-AD34-0B0A-DD078D932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da-DK" sz="1800" dirty="0">
                <a:solidFill>
                  <a:schemeClr val="bg1"/>
                </a:solidFill>
              </a:rPr>
              <a:t>Kort erindringsstedsanalyse </a:t>
            </a:r>
            <a:br>
              <a:rPr lang="da-DK" sz="1800" dirty="0">
                <a:solidFill>
                  <a:schemeClr val="bg1"/>
                </a:solidFill>
              </a:rPr>
            </a:br>
            <a:r>
              <a:rPr lang="da-DK" sz="1800" dirty="0">
                <a:solidFill>
                  <a:schemeClr val="bg1"/>
                </a:solidFill>
              </a:rPr>
              <a:t>Gå ud og læs s. 61-64. </a:t>
            </a:r>
            <a:br>
              <a:rPr lang="da-DK" sz="1800" dirty="0">
                <a:solidFill>
                  <a:schemeClr val="bg1"/>
                </a:solidFill>
              </a:rPr>
            </a:br>
            <a:r>
              <a:rPr lang="da-DK" sz="1800" dirty="0">
                <a:solidFill>
                  <a:schemeClr val="bg1"/>
                </a:solidFill>
              </a:rPr>
              <a:t>Derefter skal I på nettet finde et materielt eller ikke-materielt erindringssted. Dette skal lægges ind på vedlagte padlet og I skal benytte skema s. 67 – se næste slide. Kom analysetekst under billedet!</a:t>
            </a:r>
            <a:br>
              <a:rPr lang="da-DK" sz="1800" dirty="0">
                <a:solidFill>
                  <a:schemeClr val="bg1"/>
                </a:solidFill>
              </a:rPr>
            </a:br>
            <a:endParaRPr lang="da-DK" sz="1800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62A723-4E3F-B29F-D141-99CF3DB2F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  <a:hlinkClick r:id="rId2"/>
              </a:rPr>
              <a:t>https://padlet.com/6xtsx3amwu1/erindringssteder-materielle-og-imaterielle-mffptapx3eqali16</a:t>
            </a:r>
            <a:endParaRPr lang="da-DK" dirty="0">
              <a:solidFill>
                <a:schemeClr val="bg1"/>
              </a:solidFill>
            </a:endParaRPr>
          </a:p>
          <a:p>
            <a:endParaRPr lang="da-DK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Billede 3">
            <a:extLst>
              <a:ext uri="{FF2B5EF4-FFF2-40B4-BE49-F238E27FC236}">
                <a16:creationId xmlns:a16="http://schemas.microsoft.com/office/drawing/2014/main" id="{0428C780-D05E-7414-2174-40C7591B2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9" r="-1" b="4353"/>
          <a:stretch/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Billede 4" descr="Et billede, der indeholder himmel, udendørs, tårn, dag&#10;&#10;Automatisk genereret beskrivelse">
            <a:extLst>
              <a:ext uri="{FF2B5EF4-FFF2-40B4-BE49-F238E27FC236}">
                <a16:creationId xmlns:a16="http://schemas.microsoft.com/office/drawing/2014/main" id="{15E2BF7E-0E40-7840-AB31-2975F8AE2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2" r="15320" b="-2"/>
          <a:stretch/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634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BB4222-C0DC-F8BA-AEE6-6268F5094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Få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styr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forskellige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lag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analysér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jeres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erindringssteder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baggrund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modellen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Der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sagtens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være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spørgsmål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ikke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muligt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at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besvare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Men I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skal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kunne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inddrage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alle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lag.</a:t>
            </a:r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AA199284-0DA3-2B07-BBB4-A83ADCFC1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004801"/>
            <a:ext cx="7347537" cy="484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66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96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Kort erindringsstedsanalyse  Gå ud og læs s. 61-64.  Derefter skal I på nettet finde et materielt eller ikke-materielt erindringssted. Dette skal lægges ind på vedlagte padlet og I skal benytte skema s. 67 – se næste slide. Kom analysetekst under billedet! </vt:lpstr>
      <vt:lpstr>Få styr på de tre forskellige lag og analysér jeres erindringssteder på baggrund af modellen. Der kan sagtens være spørgsmål som ikke er muligt at besvare. Men I skal kunne inddrage alle tre lag.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erindringsstedsanalyse  Gå ud og læs s. 61-64.  Derefter skal I på nettet finde et materielt og ikke-materielt erindringssted. Disse skal lægges ind på vedlagte padlet (samme opslag) og I skal i den henseende primært analysere det materielle erindringssted (benyt skema s. 67) så godt I kan og komme analysetekst under billedet.  </dc:title>
  <dc:creator>Esben Lindgren Krogsgaard</dc:creator>
  <cp:lastModifiedBy>Esben Lindgren Krogsgaard</cp:lastModifiedBy>
  <cp:revision>4</cp:revision>
  <dcterms:created xsi:type="dcterms:W3CDTF">2022-09-12T16:59:13Z</dcterms:created>
  <dcterms:modified xsi:type="dcterms:W3CDTF">2023-10-24T07:10:26Z</dcterms:modified>
</cp:coreProperties>
</file>