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7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49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1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82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37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6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7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45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627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1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8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11/1/23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3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B50B36-448F-CC3B-CD22-72B3665C2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96644"/>
            <a:ext cx="5500125" cy="3435606"/>
          </a:xfrm>
        </p:spPr>
        <p:txBody>
          <a:bodyPr anchor="b">
            <a:normAutofit/>
          </a:bodyPr>
          <a:lstStyle/>
          <a:p>
            <a:r>
              <a:rPr lang="da-DK" dirty="0"/>
              <a:t>Makkerpar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02FA7D1-CCF8-DE08-43EB-E7A41B7EB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98950"/>
            <a:ext cx="5500125" cy="1962406"/>
          </a:xfrm>
        </p:spPr>
        <p:txBody>
          <a:bodyPr>
            <a:normAutofit/>
          </a:bodyPr>
          <a:lstStyle/>
          <a:p>
            <a:endParaRPr lang="da-DK" dirty="0"/>
          </a:p>
        </p:txBody>
      </p:sp>
      <p:pic>
        <p:nvPicPr>
          <p:cNvPr id="4" name="Picture 3" descr="En baggrund vist i toppen af farverne">
            <a:extLst>
              <a:ext uri="{FF2B5EF4-FFF2-40B4-BE49-F238E27FC236}">
                <a16:creationId xmlns:a16="http://schemas.microsoft.com/office/drawing/2014/main" id="{75F47D83-0EA3-4C5C-E67E-80123DD29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08" y="3568187"/>
            <a:ext cx="4631682" cy="2651638"/>
          </a:xfrm>
          <a:prstGeom prst="rect">
            <a:avLst/>
          </a:prstGeom>
        </p:spPr>
      </p:pic>
      <p:pic>
        <p:nvPicPr>
          <p:cNvPr id="5" name="Picture 4" descr="En baggrund vist i toppen af farverne">
            <a:extLst>
              <a:ext uri="{FF2B5EF4-FFF2-40B4-BE49-F238E27FC236}">
                <a16:creationId xmlns:a16="http://schemas.microsoft.com/office/drawing/2014/main" id="{499C0C8D-D602-F4EC-6B83-18B430F0D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708" y="599893"/>
            <a:ext cx="4631682" cy="2651638"/>
          </a:xfrm>
          <a:prstGeom prst="rect">
            <a:avLst/>
          </a:prstGeom>
        </p:spPr>
      </p:pic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57908298-90E7-6F3A-AAE5-28E611698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505741"/>
              </p:ext>
            </p:extLst>
          </p:nvPr>
        </p:nvGraphicFramePr>
        <p:xfrm>
          <a:off x="838200" y="760020"/>
          <a:ext cx="5562600" cy="54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004">
                  <a:extLst>
                    <a:ext uri="{9D8B030D-6E8A-4147-A177-3AD203B41FA5}">
                      <a16:colId xmlns:a16="http://schemas.microsoft.com/office/drawing/2014/main" val="2092478899"/>
                    </a:ext>
                  </a:extLst>
                </a:gridCol>
                <a:gridCol w="1738004">
                  <a:extLst>
                    <a:ext uri="{9D8B030D-6E8A-4147-A177-3AD203B41FA5}">
                      <a16:colId xmlns:a16="http://schemas.microsoft.com/office/drawing/2014/main" val="1195879853"/>
                    </a:ext>
                  </a:extLst>
                </a:gridCol>
                <a:gridCol w="2086592">
                  <a:extLst>
                    <a:ext uri="{9D8B030D-6E8A-4147-A177-3AD203B41FA5}">
                      <a16:colId xmlns:a16="http://schemas.microsoft.com/office/drawing/2014/main" val="1496366834"/>
                    </a:ext>
                  </a:extLst>
                </a:gridCol>
              </a:tblGrid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Alexander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Camille      Karen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338111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Christian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/>
                        <a:t>Sara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366607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Alma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Emma GK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22086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Niels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.Jeppe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654716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Amalie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Emma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7437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Oskar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Esben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89435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Eskil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Julie K.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74553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Julie N.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257975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Kasper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Sebastian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34297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Lærke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Lee 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01711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Mads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Nete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637561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Kamille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36215"/>
                  </a:ext>
                </a:extLst>
              </a:tr>
              <a:tr h="370680">
                <a:tc gridSpan="2">
                  <a:txBody>
                    <a:bodyPr/>
                    <a:lstStyle/>
                    <a:p>
                      <a:r>
                        <a:rPr lang="da-DK" dirty="0"/>
                        <a:t>Malthe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Mikkel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93140"/>
                  </a:ext>
                </a:extLst>
              </a:tr>
              <a:tr h="370680">
                <a:tc>
                  <a:txBody>
                    <a:bodyPr/>
                    <a:lstStyle/>
                    <a:p>
                      <a:r>
                        <a:rPr lang="da-DK" dirty="0"/>
                        <a:t>Olav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Merle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26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252951"/>
      </p:ext>
    </p:extLst>
  </p:cSld>
  <p:clrMapOvr>
    <a:masterClrMapping/>
  </p:clrMapOvr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38</Words>
  <Application>Microsoft Macintosh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Aharoni</vt:lpstr>
      <vt:lpstr>Arial</vt:lpstr>
      <vt:lpstr>Avenir Next LT Pro</vt:lpstr>
      <vt:lpstr>FadeVTI</vt:lpstr>
      <vt:lpstr>Makkerpar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Makkerpar </dc:title>
  <dc:creator>Tanja Rigitta Schumacher Holting</dc:creator>
  <cp:lastModifiedBy>Tanja Rigitta Schumacher Holting</cp:lastModifiedBy>
  <cp:revision>3</cp:revision>
  <dcterms:created xsi:type="dcterms:W3CDTF">2023-10-30T07:37:42Z</dcterms:created>
  <dcterms:modified xsi:type="dcterms:W3CDTF">2023-11-01T15:26:52Z</dcterms:modified>
</cp:coreProperties>
</file>