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56" r:id="rId3"/>
    <p:sldId id="269" r:id="rId4"/>
    <p:sldId id="270" r:id="rId5"/>
    <p:sldId id="272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/>
    <p:restoredTop sz="95788"/>
  </p:normalViewPr>
  <p:slideViewPr>
    <p:cSldViewPr snapToGrid="0" snapToObjects="1">
      <p:cViewPr varScale="1">
        <p:scale>
          <a:sx n="124" d="100"/>
          <a:sy n="124" d="100"/>
        </p:scale>
        <p:origin x="20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6C0EF4-B4EB-5945-8735-F1F09984CE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97E7959-52B6-404E-A10A-2F3DDD2548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2C26AC-80DE-7140-A0A0-0871ECA8C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68C6DC-8045-7A4A-BF88-70DDB763E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DAE125B-F8BB-334A-9EDA-18953D05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2805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71E6D2-3DBD-1049-8C8E-A12D64CC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F5AB85-E230-974F-A628-33D5E5F3A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2A6386-576D-864C-A301-F9D7D1C9D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54C0629-0740-814F-B508-A674D7FED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B7C97D-B936-0840-A9A0-C4A6B3CA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956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4ABF31-DCDA-BA44-9587-1C7D96B8D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BE9872E-0501-2B42-9D88-818302427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E8873C-3A30-5148-B76F-1CFBACE25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FCC0FD-EB0E-5C4B-ABF4-44A2AAE4E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B4D9AB-BA1D-A248-B4CD-9687B7806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908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045475-6800-854F-AAFD-C8F9E0B1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129952-66FE-EB4A-9A6B-301A535E3F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C313645-7D40-214D-9983-CA157522D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0164130-999D-E648-94AE-29A20E584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3EAB6BF-9AE4-1B4F-ACBD-66FC1CCE2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6698979-BB25-224A-9366-7043EC44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8886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96BD7A-3922-2741-A123-29C653726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9F3DC0F-180C-2B48-B34E-D0921DFDB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464C392-AA05-8A46-92F2-8AE2E537F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B8035ED-4C65-7D4A-8E77-3C18B6167E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FCCC449-E187-534C-B756-4F000D149C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7EDE1A5-29CE-9644-A892-423B63A1A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1B50EF6-F90B-6B44-B23F-801C31885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D0144AC-B633-FA4B-97ED-80E96448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4463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B286B1-81FE-9441-A745-8665DBA80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E051A07-B537-E54A-957D-85CDBBCBA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64F232A-9574-B34A-B560-7408D4C48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889169-4D07-A547-B5EF-3296144BB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433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AC69B39-83DD-6843-B2FD-2AE93BD1E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5C4C9AB-D3B1-0646-8147-3B681F484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946FCA2-358A-F04F-A3B5-451A3B27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636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68F0EE-5E98-B747-9B8C-A12921C59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4432B6-C34B-5A48-B80E-3A44D09AB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1A8026A-A24C-9345-9B7E-0408BC480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3443E17-1C15-6F45-AFB6-6B6581B60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60F1593-6733-8F4D-85CF-32B0CFADC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BB94647-22BE-6D40-A81A-AAFE16631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8243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55420C-5B5F-2F4E-A015-D96839AAF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2CA6B0F-DEC9-564D-B728-A3E9531DA7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7283688-B196-F44F-AF61-2E3FE90BA3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CD713D-4AB4-2E42-AAEF-90BBC71CC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06D8D05-ED8C-8E47-B1F9-D7D873CFF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E03657A-AB97-614F-8B6F-2834F09C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9408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09918-B4BE-F848-AEDF-2DFAF732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C853825-5A92-8A49-949C-0E3782378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15824B-BA0B-6C4B-A311-82C0C106F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A04DA1-B8B1-7E4F-983B-73B458B3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BF4521-F6E1-9840-9A95-C24D0CFC8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4849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BA0D4E2-0C7A-2C4E-8330-628C4BB52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2BC7CA7-44D6-A946-ADB4-F5BC5CD99C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9523C1-1841-8548-BD4D-27DF47006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7F90F7-752A-484C-884A-500651DCE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C7C039-CE94-5D43-8F30-8800E7179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085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22D4C93-471A-5C44-B631-16A772E9B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0195378-71AC-4D4D-9FA8-BDEF96A31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F537D9-24D3-3942-B3D0-1A778C8B0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85AEB-20A6-6146-94FB-8427BC7A7F6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0095167-1641-AC43-89BD-3C36932EA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18398E-E809-A441-B3FD-1E04728556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1B1D7-E561-0A4A-BDA5-E8DE10C47E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102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4429732F-D4A7-5A4A-922E-A42031DD7D44}"/>
              </a:ext>
            </a:extLst>
          </p:cNvPr>
          <p:cNvSpPr txBox="1"/>
          <p:nvPr/>
        </p:nvSpPr>
        <p:spPr>
          <a:xfrm>
            <a:off x="609601" y="4385066"/>
            <a:ext cx="10923638" cy="1317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Hvordan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stod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det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til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med de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tre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store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udbredelsen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deres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ideologiske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Overbevisning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umiddelbart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efter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2vk?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024DC2AD-6573-FA4F-B76D-CC974DB797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55"/>
          <a:stretch/>
        </p:blipFill>
        <p:spPr bwMode="auto">
          <a:xfrm>
            <a:off x="20" y="10"/>
            <a:ext cx="4059916" cy="424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lag of the United Kingdom - Wikipedia">
            <a:extLst>
              <a:ext uri="{FF2B5EF4-FFF2-40B4-BE49-F238E27FC236}">
                <a16:creationId xmlns:a16="http://schemas.microsoft.com/office/drawing/2014/main" id="{3130CC19-E611-B241-AA1A-E20EF9BCD1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9" r="24639" b="-5"/>
          <a:stretch/>
        </p:blipFill>
        <p:spPr bwMode="auto">
          <a:xfrm>
            <a:off x="4090482" y="-1"/>
            <a:ext cx="4062918" cy="424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lag of the United States">
            <a:extLst>
              <a:ext uri="{FF2B5EF4-FFF2-40B4-BE49-F238E27FC236}">
                <a16:creationId xmlns:a16="http://schemas.microsoft.com/office/drawing/2014/main" id="{D6B78272-3B96-D341-A981-D6180E2DAB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63" b="1"/>
          <a:stretch/>
        </p:blipFill>
        <p:spPr bwMode="auto">
          <a:xfrm>
            <a:off x="8132064" y="10"/>
            <a:ext cx="4059936" cy="424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627B73E-D784-4780-AA33-DCDFE7DA1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919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5838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United States - Wikipedia">
            <a:extLst>
              <a:ext uri="{FF2B5EF4-FFF2-40B4-BE49-F238E27FC236}">
                <a16:creationId xmlns:a16="http://schemas.microsoft.com/office/drawing/2014/main" id="{138A1582-C87D-2449-81EF-65225F3269D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27500" y="2387600"/>
            <a:ext cx="3937000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7366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F7D7B8D-EF99-4CA1-AB1E-4C0C04740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2917370"/>
            <a:ext cx="12191999" cy="39406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A4D680-9195-D841-B3B6-AE14874B3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63" y="5080383"/>
            <a:ext cx="10901471" cy="1236440"/>
          </a:xfrm>
          <a:noFill/>
        </p:spPr>
        <p:txBody>
          <a:bodyPr>
            <a:normAutofit fontScale="90000"/>
          </a:bodyPr>
          <a:lstStyle/>
          <a:p>
            <a:r>
              <a:rPr lang="da-DK" sz="2600" i="1" dirty="0">
                <a:solidFill>
                  <a:schemeClr val="bg1"/>
                </a:solidFill>
              </a:rPr>
              <a:t>Mødet ml. amerikanske og sovjetiske soldater i byen </a:t>
            </a:r>
            <a:r>
              <a:rPr lang="da-DK" sz="2600" i="1" dirty="0" err="1">
                <a:solidFill>
                  <a:schemeClr val="bg1"/>
                </a:solidFill>
              </a:rPr>
              <a:t>Torgau</a:t>
            </a:r>
            <a:r>
              <a:rPr lang="da-DK" sz="2600" i="1" dirty="0">
                <a:solidFill>
                  <a:schemeClr val="bg1"/>
                </a:solidFill>
              </a:rPr>
              <a:t> ved Elben syd for Berlin, april 1945</a:t>
            </a:r>
            <a:br>
              <a:rPr lang="da-DK" sz="2600" dirty="0">
                <a:solidFill>
                  <a:schemeClr val="bg1"/>
                </a:solidFill>
              </a:rPr>
            </a:br>
            <a:r>
              <a:rPr lang="da-DK" sz="2600" dirty="0">
                <a:solidFill>
                  <a:schemeClr val="bg1"/>
                </a:solidFill>
              </a:rPr>
              <a:t>Hvad fortæller det og hvorfor kom det ikke til at gå som billedet foreskriver? Er der en tendens i billedet og hvordan kan vi bruge det som historisk kilde? </a:t>
            </a:r>
            <a:br>
              <a:rPr lang="da-DK" sz="2400" dirty="0">
                <a:solidFill>
                  <a:schemeClr val="bg1"/>
                </a:solidFill>
                <a:effectLst/>
              </a:rPr>
            </a:br>
            <a:endParaRPr lang="da-DK" sz="2400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1D057F-9DB8-C54B-A4F4-FA7941D445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63" b="20521"/>
          <a:stretch/>
        </p:blipFill>
        <p:spPr bwMode="auto">
          <a:xfrm>
            <a:off x="21" y="0"/>
            <a:ext cx="12191979" cy="423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70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462044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Potsdam Conference">
            <a:extLst>
              <a:ext uri="{FF2B5EF4-FFF2-40B4-BE49-F238E27FC236}">
                <a16:creationId xmlns:a16="http://schemas.microsoft.com/office/drawing/2014/main" id="{666DE05C-BCB5-5446-A829-D9BDB9ED6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553" y="352931"/>
            <a:ext cx="4700990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CD3CDA08-3C19-4FC5-9432-DABD421962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>
          <a:xfrm>
            <a:off x="6732223" y="357013"/>
            <a:ext cx="4585981" cy="3749040"/>
          </a:xfrm>
          <a:prstGeom prst="rect">
            <a:avLst/>
          </a:prstGeom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39873" y="4690076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BB030914-416A-4F46-A278-123903AD9573}"/>
              </a:ext>
            </a:extLst>
          </p:cNvPr>
          <p:cNvSpPr/>
          <p:nvPr/>
        </p:nvSpPr>
        <p:spPr>
          <a:xfrm>
            <a:off x="4945336" y="4615840"/>
            <a:ext cx="6609921" cy="1526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 err="1">
                <a:solidFill>
                  <a:schemeClr val="bg1"/>
                </a:solidFill>
              </a:rPr>
              <a:t>Potsdamaftalen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blev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underskrevet</a:t>
            </a:r>
            <a:r>
              <a:rPr lang="en-US" sz="2200" dirty="0">
                <a:solidFill>
                  <a:schemeClr val="bg1"/>
                </a:solidFill>
              </a:rPr>
              <a:t> d. 1.8.1945. </a:t>
            </a:r>
            <a:r>
              <a:rPr lang="en-US" sz="2200" dirty="0" err="1">
                <a:solidFill>
                  <a:schemeClr val="bg1"/>
                </a:solidFill>
              </a:rPr>
              <a:t>Hvad</a:t>
            </a:r>
            <a:r>
              <a:rPr lang="en-US" sz="2200" dirty="0">
                <a:solidFill>
                  <a:schemeClr val="bg1"/>
                </a:solidFill>
              </a:rPr>
              <a:t> var </a:t>
            </a:r>
            <a:r>
              <a:rPr lang="en-US" sz="2200" dirty="0" err="1">
                <a:solidFill>
                  <a:schemeClr val="bg1"/>
                </a:solidFill>
              </a:rPr>
              <a:t>målet</a:t>
            </a:r>
            <a:r>
              <a:rPr lang="en-US" sz="2200" dirty="0">
                <a:solidFill>
                  <a:schemeClr val="bg1"/>
                </a:solidFill>
              </a:rPr>
              <a:t> med </a:t>
            </a:r>
            <a:r>
              <a:rPr lang="en-US" sz="2200" dirty="0" err="1">
                <a:solidFill>
                  <a:schemeClr val="bg1"/>
                </a:solidFill>
              </a:rPr>
              <a:t>denne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og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hvad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gjorde</a:t>
            </a:r>
            <a:r>
              <a:rPr lang="en-US" sz="2200" dirty="0">
                <a:solidFill>
                  <a:schemeClr val="bg1"/>
                </a:solidFill>
              </a:rPr>
              <a:t> man for at </a:t>
            </a:r>
            <a:r>
              <a:rPr lang="en-US" sz="2200" dirty="0" err="1">
                <a:solidFill>
                  <a:schemeClr val="bg1"/>
                </a:solidFill>
              </a:rPr>
              <a:t>nå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målet</a:t>
            </a:r>
            <a:r>
              <a:rPr lang="en-US" sz="2200" dirty="0">
                <a:solidFill>
                  <a:schemeClr val="bg1"/>
                </a:solidFill>
              </a:rPr>
              <a:t>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 err="1">
                <a:solidFill>
                  <a:schemeClr val="bg1"/>
                </a:solidFill>
              </a:rPr>
              <a:t>Besvar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også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arbejdsspørgsmål</a:t>
            </a:r>
            <a:r>
              <a:rPr lang="en-US" sz="2200" dirty="0">
                <a:solidFill>
                  <a:schemeClr val="bg1"/>
                </a:solidFill>
              </a:rPr>
              <a:t> 1 </a:t>
            </a:r>
            <a:r>
              <a:rPr lang="en-US" sz="2200" dirty="0" err="1">
                <a:solidFill>
                  <a:schemeClr val="bg1"/>
                </a:solidFill>
              </a:rPr>
              <a:t>og</a:t>
            </a:r>
            <a:r>
              <a:rPr lang="en-US" sz="2200" dirty="0">
                <a:solidFill>
                  <a:schemeClr val="bg1"/>
                </a:solidFill>
              </a:rPr>
              <a:t> 2 </a:t>
            </a:r>
            <a:r>
              <a:rPr lang="en-US" sz="2200" dirty="0">
                <a:solidFill>
                  <a:schemeClr val="bg1"/>
                </a:solidFill>
                <a:effectLst/>
              </a:rPr>
              <a:t> 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150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462044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0911D0AC-0755-7A4C-84B8-353252D478A8}"/>
              </a:ext>
            </a:extLst>
          </p:cNvPr>
          <p:cNvSpPr txBox="1"/>
          <p:nvPr/>
        </p:nvSpPr>
        <p:spPr>
          <a:xfrm>
            <a:off x="649270" y="4615840"/>
            <a:ext cx="3885141" cy="1526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Det delte Tyskland og delte Europa</a:t>
            </a:r>
          </a:p>
        </p:txBody>
      </p:sp>
      <p:pic>
        <p:nvPicPr>
          <p:cNvPr id="5" name="Billede 4" descr="Et billede, der indeholder kort&#10;&#10;Automatisk genereret beskrivelse">
            <a:extLst>
              <a:ext uri="{FF2B5EF4-FFF2-40B4-BE49-F238E27FC236}">
                <a16:creationId xmlns:a16="http://schemas.microsoft.com/office/drawing/2014/main" id="{AC6FFBA4-1D64-42ED-BE18-3A3708933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08" y="802834"/>
            <a:ext cx="5559480" cy="2849233"/>
          </a:xfrm>
          <a:prstGeom prst="rect">
            <a:avLst/>
          </a:prstGeom>
        </p:spPr>
      </p:pic>
      <p:pic>
        <p:nvPicPr>
          <p:cNvPr id="3" name="Pladsholder til indhold 2" descr="Et billede, der indeholder kort&#10;&#10;Automatisk genereret beskrivelse">
            <a:extLst>
              <a:ext uri="{FF2B5EF4-FFF2-40B4-BE49-F238E27FC236}">
                <a16:creationId xmlns:a16="http://schemas.microsoft.com/office/drawing/2014/main" id="{B01F4A90-E859-4D36-B402-809E64EBE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67490" y="357013"/>
            <a:ext cx="3915446" cy="374904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39873" y="4690076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ktangel 3">
            <a:extLst>
              <a:ext uri="{FF2B5EF4-FFF2-40B4-BE49-F238E27FC236}">
                <a16:creationId xmlns:a16="http://schemas.microsoft.com/office/drawing/2014/main" id="{6A8B4A77-F2FA-0147-804B-AF640BE112B1}"/>
              </a:ext>
            </a:extLst>
          </p:cNvPr>
          <p:cNvSpPr/>
          <p:nvPr/>
        </p:nvSpPr>
        <p:spPr>
          <a:xfrm>
            <a:off x="4945336" y="4615840"/>
            <a:ext cx="6609921" cy="1526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Hvorfor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var det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kun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USSR der tog sig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af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de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østeuropæiske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lande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efter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deres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befrielse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og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hvilken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målsætning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havde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USSR med </a:t>
            </a:r>
            <a:r>
              <a:rPr lang="en-US" sz="2200" b="0" i="0" u="none" strike="noStrike" dirty="0" err="1">
                <a:solidFill>
                  <a:schemeClr val="bg1"/>
                </a:solidFill>
                <a:effectLst/>
              </a:rPr>
              <a:t>disse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lande</a:t>
            </a:r>
            <a:r>
              <a:rPr lang="en-US" sz="2200" b="0" i="0" u="none" strike="noStrike" dirty="0">
                <a:solidFill>
                  <a:schemeClr val="bg1"/>
                </a:solidFill>
                <a:effectLst/>
              </a:rPr>
              <a:t>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 err="1">
                <a:solidFill>
                  <a:schemeClr val="bg1"/>
                </a:solidFill>
              </a:rPr>
              <a:t>Hvorfor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blev</a:t>
            </a:r>
            <a:r>
              <a:rPr lang="en-US" sz="2200" dirty="0">
                <a:solidFill>
                  <a:schemeClr val="bg1"/>
                </a:solidFill>
              </a:rPr>
              <a:t> de </a:t>
            </a:r>
            <a:r>
              <a:rPr lang="en-US" sz="2200" dirty="0" err="1">
                <a:solidFill>
                  <a:schemeClr val="bg1"/>
                </a:solidFill>
              </a:rPr>
              <a:t>kaldt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folkedemokratier</a:t>
            </a:r>
            <a:r>
              <a:rPr lang="en-US" sz="2200" dirty="0">
                <a:solidFill>
                  <a:schemeClr val="bg1"/>
                </a:solidFill>
              </a:rPr>
              <a:t>? Google/AI </a:t>
            </a:r>
          </a:p>
        </p:txBody>
      </p:sp>
    </p:spTree>
    <p:extLst>
      <p:ext uri="{BB962C8B-B14F-4D97-AF65-F5344CB8AC3E}">
        <p14:creationId xmlns:p14="http://schemas.microsoft.com/office/powerpoint/2010/main" val="1784254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462044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ADE67317-B158-034B-95B6-A7389D8CA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81" y="352931"/>
            <a:ext cx="5554134" cy="3749040"/>
          </a:xfrm>
          <a:prstGeom prst="rect">
            <a:avLst/>
          </a:prstGeom>
        </p:spPr>
      </p:pic>
      <p:pic>
        <p:nvPicPr>
          <p:cNvPr id="7" name="Billede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4CED181C-383D-8349-89F3-2E92D556E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853" y="357013"/>
            <a:ext cx="4998720" cy="374904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39873" y="4690076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BD842D7-33C2-4DA7-B67C-6203F0185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336" y="4615840"/>
            <a:ext cx="6609921" cy="1526741"/>
          </a:xfrm>
        </p:spPr>
        <p:txBody>
          <a:bodyPr anchor="ctr">
            <a:normAutofit/>
          </a:bodyPr>
          <a:lstStyle/>
          <a:p>
            <a:r>
              <a:rPr lang="en-US" sz="2200" dirty="0" err="1">
                <a:solidFill>
                  <a:schemeClr val="bg1"/>
                </a:solidFill>
              </a:rPr>
              <a:t>Arbejde</a:t>
            </a:r>
            <a:r>
              <a:rPr lang="en-US" sz="2200" dirty="0">
                <a:solidFill>
                  <a:schemeClr val="bg1"/>
                </a:solidFill>
              </a:rPr>
              <a:t> med FN </a:t>
            </a:r>
            <a:r>
              <a:rPr lang="en-US" sz="2200" dirty="0" err="1">
                <a:solidFill>
                  <a:schemeClr val="bg1"/>
                </a:solidFill>
              </a:rPr>
              <a:t>og</a:t>
            </a:r>
            <a:r>
              <a:rPr lang="en-US" sz="2200" dirty="0">
                <a:solidFill>
                  <a:schemeClr val="bg1"/>
                </a:solidFill>
              </a:rPr>
              <a:t> dens </a:t>
            </a:r>
            <a:r>
              <a:rPr lang="en-US" sz="2200" dirty="0" err="1">
                <a:solidFill>
                  <a:schemeClr val="bg1"/>
                </a:solidFill>
              </a:rPr>
              <a:t>oprettelse</a:t>
            </a:r>
            <a:r>
              <a:rPr lang="en-US" sz="2200" dirty="0">
                <a:solidFill>
                  <a:schemeClr val="bg1"/>
                </a:solidFill>
              </a:rPr>
              <a:t> I 1945</a:t>
            </a:r>
          </a:p>
        </p:txBody>
      </p:sp>
    </p:spTree>
    <p:extLst>
      <p:ext uri="{BB962C8B-B14F-4D97-AF65-F5344CB8AC3E}">
        <p14:creationId xmlns:p14="http://schemas.microsoft.com/office/powerpoint/2010/main" val="2078046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144</Words>
  <Application>Microsoft Macintosh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PowerPoint-præsentation</vt:lpstr>
      <vt:lpstr>Mødet ml. amerikanske og sovjetiske soldater i byen Torgau ved Elben syd for Berlin, april 1945 Hvad fortæller det og hvorfor kom det ikke til at gå som billedet foreskriver? Er der en tendens i billedet og hvordan kan vi bruge det som historisk kilde?  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Esben Lindgren Krogsgaard</dc:creator>
  <cp:lastModifiedBy>Esben Lindgren Krogsgaard EK</cp:lastModifiedBy>
  <cp:revision>5</cp:revision>
  <dcterms:created xsi:type="dcterms:W3CDTF">2021-09-28T06:07:45Z</dcterms:created>
  <dcterms:modified xsi:type="dcterms:W3CDTF">2024-11-18T09:27:49Z</dcterms:modified>
</cp:coreProperties>
</file>