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296300-5E8F-2777-D90F-2F28E52A4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4CC855D-4E06-E1B8-C064-CB5AB0F93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032FDD-5ACC-8101-6BE6-536484F64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DDF33C-9405-D319-B0A2-B6F78EE8E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6A38F7-5217-02C0-D1D8-3B48C3E7F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1097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BB872-165D-C7A1-7F9B-A17AA4F2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E51E1C-9AD9-33EE-D43C-AB00056B5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61FF32-C733-31AD-7FA2-C3A70F837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A163175-F70E-8709-FAF8-AB6DA6962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AF63B5-87B7-C9C9-92D9-17D4189F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2439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D7CD52-D89A-8CCD-4C24-42E7D52F9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ADA4CCC-B2BD-AE01-55F1-829276AAE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CCD71E-A3D7-3B76-CE9A-10E49C9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C91CBE-604C-321C-1D8B-8AD0589F2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058D79-DBEA-2C42-ABFA-91FBF84E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572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321814-0AF7-3C8E-B550-2F80A7A9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996AC6-3013-2348-5D44-584D4865E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7A619B5-6037-51CC-5F7E-24110D167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E7C4C50-7675-8766-DCE5-815A8A482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B68426-D6F9-9DED-A754-A9813AFF9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036DC4B-28BA-C399-5134-E0FA87D12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1754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976BFB-75C3-619D-5DA6-F8181DBEF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A7B44F3-5AF5-F745-DD7C-D4C884CE6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DE0F8CD-4994-9321-11B9-3D1FC5B96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53EE498-922A-A48A-F4A4-BAEFD2BBA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B0C4F3C-DBCA-13D2-BA73-E53EA3ADA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6A19413-B9C7-AEAB-2821-785D641AD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7EE4CA-B80B-1874-73CA-9AF8D8A5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F7DF561-3AAA-B42E-02C5-4ADCC112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498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C937B-797E-6C55-93DF-978646FF9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E157C57-F6FB-B905-F12C-9BFA5E0E4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B23DB94-4D91-D740-8C20-D5D078B3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12A25DB-35F3-BDA2-7B91-9F5045E8F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810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F5A5243-6599-C33B-CF6E-073F32353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FC6DD27-5465-2114-0738-29FB03575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72AC3AF-FF14-EB3C-A9D1-5C4AF5FB7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7434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EB89A-B38D-236D-ABCA-BAC6FE58F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7B3E90-E47F-894E-EBD0-0EEB8D0D1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3CEE20-597F-39A6-CAB4-079877266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CFCD998-4610-95B5-DBDE-31B958324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FACA2E1-EC13-2A53-6FC4-B6D3169AA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B69EAAC-C901-5496-8CF8-FAE07632F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748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3CD609-7233-7548-B265-D0DD6DAA6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C5E5F6D-2CF3-DBC2-E7CC-3DBDE1AA6E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CF2F6DD-3A97-3A66-5CDE-61B15A498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2B9CF7A-51F9-6C48-D0EF-1A5DD226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150B13-328E-2869-F9A4-09A7468D9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FAF585-9A94-E4A6-2E54-3EB7C7F0A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4291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F9FA35-B017-1E90-64F7-36FEE778B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5C07004-2FC4-AC77-5F85-EB192F75F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1E7647-CD1D-E3D2-F221-A8CFE48BF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C46E56-A710-4C1E-D768-FF7DFD68C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7445C1-1511-5D87-65C9-B2BFDFC3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337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12459AE-DA90-7DA9-D566-D6550BAB94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6A301F5-10E2-8985-9AE8-70321D2F3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BCA0B3-647C-648F-6F86-AE97B0005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18954A-4B1F-3A3B-58BA-AA1829AE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EE05221-92AD-59D6-1C67-6D77943C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954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11C4528-4B06-C799-9376-D349760B0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C35951-5E2C-2480-6CE8-2475CA0D8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D02AFA-E67C-59A3-015F-7E8B4053B5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7A1B1-6B01-134C-A68B-1A8B457DCB8C}" type="datetimeFigureOut">
              <a:rPr lang="da-DK" smtClean="0"/>
              <a:t>31.08.2023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7328C57-6478-A349-C75E-151A5DA29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C18041-C801-C493-9B97-4253C4EAA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91844-B204-F748-8663-B088579F64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323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570B34-A31E-A26A-EB30-7151AED2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3000"/>
              <a:t>Nu skal I se lidt nærmere på fremmedbilleder:</a:t>
            </a:r>
            <a:br>
              <a:rPr lang="da-DK" sz="3000"/>
            </a:br>
            <a:r>
              <a:rPr lang="da-DK" sz="3000"/>
              <a:t>altså hvorledes man opfatter andre kulturer.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F7AB68-C901-E990-EF87-F268AD8CA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/>
              <a:t>Læs først s. 21-22 – Kulturmøder – i dansk kolonihistorie</a:t>
            </a:r>
          </a:p>
          <a:p>
            <a:pPr marL="514350" indent="-514350">
              <a:buAutoNum type="arabicParenR"/>
            </a:pPr>
            <a:r>
              <a:rPr lang="da-DK" sz="2200"/>
              <a:t>Hvad menes der egentlig med kultur?</a:t>
            </a:r>
          </a:p>
          <a:p>
            <a:pPr marL="514350" indent="-514350">
              <a:buAutoNum type="arabicParenR"/>
            </a:pPr>
            <a:r>
              <a:rPr lang="da-DK" sz="2200"/>
              <a:t>Hvad går de 5 fremmedbilleder ud på?</a:t>
            </a:r>
          </a:p>
        </p:txBody>
      </p:sp>
      <p:pic>
        <p:nvPicPr>
          <p:cNvPr id="1026" name="Picture 2" descr="Scopophobia (Fear of Being Stared At): Symptoms and Coping">
            <a:extLst>
              <a:ext uri="{FF2B5EF4-FFF2-40B4-BE49-F238E27FC236}">
                <a16:creationId xmlns:a16="http://schemas.microsoft.com/office/drawing/2014/main" id="{ED06CFB7-2AE6-DE18-2387-9EDE9FA6A4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1" r="22906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389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B076B2-45CC-2973-5946-02DA75F38D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D7CE7F9-3B65-E5F1-6C54-AA99F9E69D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 descr="Et billede, der indeholder tekst, skærmbillede, Font/skrifttype, Website&#10;&#10;Automatisk genereret beskrivelse">
            <a:extLst>
              <a:ext uri="{FF2B5EF4-FFF2-40B4-BE49-F238E27FC236}">
                <a16:creationId xmlns:a16="http://schemas.microsoft.com/office/drawing/2014/main" id="{1B968FCE-208D-ADF7-A3CA-12574B53E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873539"/>
            <a:ext cx="11287125" cy="545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0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686F57-640D-422D-1C3E-67F5F6BD8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1" y="660057"/>
            <a:ext cx="10066122" cy="12984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Så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spørgsmålet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</a:t>
            </a:r>
            <a:b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1)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Hvilket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billede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havde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danskerne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grønlænderne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1800-tallet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start 1900-tallet? - s. 31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jeres</a:t>
            </a: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lektie</a:t>
            </a:r>
            <a:r>
              <a:rPr lang="en-US" sz="2600" dirty="0"/>
              <a:t> + </a:t>
            </a:r>
            <a:r>
              <a:rPr lang="en-US" sz="2600" dirty="0" err="1"/>
              <a:t>vedlagte</a:t>
            </a:r>
            <a:r>
              <a:rPr lang="en-US" sz="2600" dirty="0"/>
              <a:t> </a:t>
            </a:r>
            <a:r>
              <a:rPr lang="en-US" sz="2600" dirty="0" err="1"/>
              <a:t>uddrag</a:t>
            </a:r>
            <a:r>
              <a:rPr lang="en-US" sz="2600" dirty="0"/>
              <a:t>.</a:t>
            </a:r>
            <a:br>
              <a:rPr lang="en-US" sz="2600" dirty="0"/>
            </a:br>
            <a:r>
              <a:rPr lang="en-US" sz="2600" dirty="0"/>
              <a:t>2) </a:t>
            </a:r>
            <a:r>
              <a:rPr lang="en-US" sz="2600" dirty="0" err="1"/>
              <a:t>Benyt</a:t>
            </a:r>
            <a:r>
              <a:rPr lang="en-US" sz="2600" dirty="0"/>
              <a:t> de 5 </a:t>
            </a:r>
            <a:r>
              <a:rPr lang="en-US" sz="2600" dirty="0" err="1"/>
              <a:t>fremmedbilleder</a:t>
            </a:r>
            <a:br>
              <a:rPr lang="en-US" sz="2600" dirty="0"/>
            </a:b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467AC7F6-1334-39FC-DC44-B991A1CD4E15}"/>
              </a:ext>
            </a:extLst>
          </p:cNvPr>
          <p:cNvSpPr txBox="1"/>
          <p:nvPr/>
        </p:nvSpPr>
        <p:spPr>
          <a:xfrm>
            <a:off x="793661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0" i="0" u="none" strike="noStrike" dirty="0">
                <a:effectLst/>
              </a:rPr>
              <a:t>Artikel </a:t>
            </a:r>
            <a:r>
              <a:rPr lang="en-US" sz="1400" b="0" i="0" u="none" strike="noStrike" dirty="0" err="1">
                <a:effectLst/>
              </a:rPr>
              <a:t>fra</a:t>
            </a:r>
            <a:r>
              <a:rPr lang="en-US" sz="1400" b="0" i="0" u="none" strike="noStrike" dirty="0">
                <a:effectLst/>
              </a:rPr>
              <a:t> Politiken 26/11-1904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0" i="0" u="none" strike="noStrike" dirty="0">
                <a:effectLst/>
              </a:rPr>
              <a:t>Interview </a:t>
            </a:r>
            <a:r>
              <a:rPr lang="en-US" sz="1400" b="0" i="0" u="none" strike="noStrike" dirty="0" err="1">
                <a:effectLst/>
              </a:rPr>
              <a:t>af</a:t>
            </a:r>
            <a:r>
              <a:rPr lang="en-US" sz="1400" b="0" i="0" u="none" strike="noStrike" dirty="0">
                <a:effectLst/>
              </a:rPr>
              <a:t> Emma Gad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…</a:t>
            </a:r>
            <a:r>
              <a:rPr lang="en-US" sz="1400" b="0" i="0" u="none" strike="noStrike" dirty="0">
                <a:effectLst/>
              </a:rPr>
              <a:t>Det, </a:t>
            </a:r>
            <a:r>
              <a:rPr lang="en-US" sz="1400" b="0" i="0" u="none" strike="noStrike" dirty="0" err="1">
                <a:effectLst/>
              </a:rPr>
              <a:t>jeg</a:t>
            </a:r>
            <a:r>
              <a:rPr lang="en-US" sz="1400" b="0" i="0" u="none" strike="noStrike" dirty="0">
                <a:effectLst/>
              </a:rPr>
              <a:t> her </a:t>
            </a:r>
            <a:r>
              <a:rPr lang="en-US" sz="1400" b="0" i="0" u="none" strike="noStrike" dirty="0" err="1">
                <a:effectLst/>
              </a:rPr>
              <a:t>har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sagt</a:t>
            </a:r>
            <a:r>
              <a:rPr lang="en-US" sz="1400" b="0" i="0" u="none" strike="noStrike" dirty="0">
                <a:effectLst/>
              </a:rPr>
              <a:t> Dem, er </a:t>
            </a:r>
            <a:r>
              <a:rPr lang="en-US" sz="1400" b="0" i="0" u="none" strike="noStrike" dirty="0" err="1">
                <a:effectLst/>
              </a:rPr>
              <a:t>ramme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Alvor</a:t>
            </a:r>
            <a:r>
              <a:rPr lang="en-US" sz="1400" b="0" i="0" u="none" strike="noStrike" dirty="0">
                <a:effectLst/>
              </a:rPr>
              <a:t>,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takket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være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en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Kres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af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kundskabsrige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handledygtige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Mænd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vil</a:t>
            </a:r>
            <a:r>
              <a:rPr lang="en-US" sz="1400" b="0" i="0" u="none" strike="noStrike" dirty="0">
                <a:effectLst/>
              </a:rPr>
              <a:t> det </a:t>
            </a:r>
            <a:r>
              <a:rPr lang="en-US" sz="1400" b="0" i="0" u="none" strike="noStrike" dirty="0" err="1">
                <a:effectLst/>
              </a:rPr>
              <a:t>blive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fuldbragt</a:t>
            </a:r>
            <a:r>
              <a:rPr lang="en-US" sz="1400" b="0" i="0" u="none" strike="noStrike" dirty="0">
                <a:effectLst/>
              </a:rPr>
              <a:t>. Vi </a:t>
            </a:r>
            <a:r>
              <a:rPr lang="en-US" sz="1400" b="0" i="0" u="none" strike="noStrike" dirty="0" err="1">
                <a:effectLst/>
              </a:rPr>
              <a:t>vil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dernæst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til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Udstillingen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knytte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Forevisning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af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Lysbilleder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en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Række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oplysende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Foredrag</a:t>
            </a:r>
            <a:r>
              <a:rPr lang="en-US" sz="1400" b="0" i="0" u="none" strike="noStrike" dirty="0">
                <a:effectLst/>
              </a:rPr>
              <a:t>, </a:t>
            </a:r>
            <a:r>
              <a:rPr lang="en-US" sz="1400" b="0" i="0" u="none" strike="noStrike" dirty="0" err="1">
                <a:effectLst/>
              </a:rPr>
              <a:t>til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hvilke</a:t>
            </a:r>
            <a:r>
              <a:rPr lang="en-US" sz="1400" b="0" i="0" u="none" strike="noStrike" dirty="0">
                <a:effectLst/>
              </a:rPr>
              <a:t> vi </a:t>
            </a:r>
            <a:r>
              <a:rPr lang="en-US" sz="1400" b="0" i="0" u="none" strike="noStrike" dirty="0" err="1">
                <a:effectLst/>
              </a:rPr>
              <a:t>haaber</a:t>
            </a:r>
            <a:r>
              <a:rPr lang="en-US" sz="1400" b="0" i="0" u="none" strike="noStrike" dirty="0">
                <a:effectLst/>
              </a:rPr>
              <a:t> at </a:t>
            </a:r>
            <a:r>
              <a:rPr lang="en-US" sz="1400" b="0" i="0" u="none" strike="noStrike" dirty="0" err="1">
                <a:effectLst/>
              </a:rPr>
              <a:t>kunne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hverve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Mylius-Erichsen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Knud</a:t>
            </a:r>
            <a:r>
              <a:rPr lang="en-US" sz="1400" b="0" i="0" u="none" strike="noStrike" dirty="0">
                <a:effectLst/>
              </a:rPr>
              <a:t> Rasmussen. Vi </a:t>
            </a:r>
            <a:r>
              <a:rPr lang="en-US" sz="1400" b="0" i="0" u="none" strike="noStrike" dirty="0" err="1">
                <a:effectLst/>
              </a:rPr>
              <a:t>vil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fremstille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Optrin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af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Beboernes</a:t>
            </a:r>
            <a:r>
              <a:rPr lang="en-US" sz="1400" b="0" i="0" u="none" strike="noStrike" dirty="0">
                <a:effectLst/>
              </a:rPr>
              <a:t> Liv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give </a:t>
            </a:r>
            <a:r>
              <a:rPr lang="en-US" sz="1400" b="0" i="0" u="none" strike="noStrike" dirty="0" err="1">
                <a:effectLst/>
              </a:rPr>
              <a:t>Prøver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paa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deres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ejendommelige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Levesæt</a:t>
            </a:r>
            <a:r>
              <a:rPr lang="en-US" sz="1400" b="0" i="0" u="none" strike="noStrike" dirty="0">
                <a:effectLst/>
              </a:rPr>
              <a:t>; vi </a:t>
            </a:r>
            <a:r>
              <a:rPr lang="en-US" sz="1400" b="0" i="0" u="none" strike="noStrike" dirty="0" err="1">
                <a:effectLst/>
              </a:rPr>
              <a:t>faar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fra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Vestindien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en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Negerfamilie</a:t>
            </a:r>
            <a:r>
              <a:rPr lang="en-US" sz="1400" b="0" i="0" u="none" strike="noStrike" dirty="0">
                <a:effectLst/>
              </a:rPr>
              <a:t>, der </a:t>
            </a:r>
            <a:r>
              <a:rPr lang="en-US" sz="1400" b="0" i="0" u="none" strike="noStrike" dirty="0" err="1">
                <a:effectLst/>
              </a:rPr>
              <a:t>i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en</a:t>
            </a:r>
            <a:r>
              <a:rPr lang="en-US" sz="1400" b="0" i="0" u="none" strike="noStrike" dirty="0">
                <a:effectLst/>
              </a:rPr>
              <a:t> original </a:t>
            </a:r>
            <a:r>
              <a:rPr lang="en-US" sz="1400" b="0" i="0" u="none" strike="noStrike" dirty="0" err="1">
                <a:effectLst/>
              </a:rPr>
              <a:t>Hytte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vil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flette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Straamaatter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drive </a:t>
            </a:r>
            <a:r>
              <a:rPr lang="en-US" sz="1400" b="0" i="0" u="none" strike="noStrike" dirty="0" err="1">
                <a:effectLst/>
              </a:rPr>
              <a:t>deres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øvrige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daglige</a:t>
            </a:r>
            <a:r>
              <a:rPr lang="en-US" sz="1400" b="0" i="0" u="none" strike="noStrike" dirty="0">
                <a:effectLst/>
              </a:rPr>
              <a:t> Syssel, vi </a:t>
            </a:r>
            <a:r>
              <a:rPr lang="en-US" sz="1400" b="0" i="0" u="none" strike="noStrike" dirty="0" err="1">
                <a:effectLst/>
              </a:rPr>
              <a:t>vil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fylde</a:t>
            </a:r>
            <a:r>
              <a:rPr lang="en-US" sz="1400" b="0" i="0" u="none" strike="noStrike" dirty="0">
                <a:effectLst/>
              </a:rPr>
              <a:t> op med </a:t>
            </a:r>
            <a:r>
              <a:rPr lang="en-US" sz="1400" b="0" i="0" u="none" strike="noStrike" dirty="0" err="1">
                <a:effectLst/>
              </a:rPr>
              <a:t>Færinger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Islændere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lade </a:t>
            </a:r>
            <a:r>
              <a:rPr lang="en-US" sz="1400" b="0" i="0" u="none" strike="noStrike" dirty="0" err="1">
                <a:effectLst/>
              </a:rPr>
              <a:t>Grønlænderne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tumle</a:t>
            </a:r>
            <a:r>
              <a:rPr lang="en-US" sz="1400" b="0" i="0" u="none" strike="noStrike" dirty="0">
                <a:effectLst/>
              </a:rPr>
              <a:t> sig </a:t>
            </a:r>
            <a:r>
              <a:rPr lang="en-US" sz="1400" b="0" i="0" u="none" strike="noStrike" dirty="0" err="1">
                <a:effectLst/>
              </a:rPr>
              <a:t>i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deres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Kajakker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paa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en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lille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Sø</a:t>
            </a:r>
            <a:r>
              <a:rPr lang="en-US" sz="1400" b="0" i="0" u="none" strike="noStrike" dirty="0">
                <a:effectLst/>
              </a:rPr>
              <a:t>, </a:t>
            </a:r>
            <a:r>
              <a:rPr lang="en-US" sz="1400" b="0" i="0" u="none" strike="noStrike" dirty="0" err="1">
                <a:effectLst/>
              </a:rPr>
              <a:t>som</a:t>
            </a:r>
            <a:r>
              <a:rPr lang="en-US" sz="1400" b="0" i="0" u="none" strike="noStrike" dirty="0">
                <a:effectLst/>
              </a:rPr>
              <a:t> vi </a:t>
            </a:r>
            <a:r>
              <a:rPr lang="en-US" sz="1400" b="0" i="0" u="none" strike="noStrike" dirty="0" err="1">
                <a:effectLst/>
              </a:rPr>
              <a:t>haaber</a:t>
            </a:r>
            <a:r>
              <a:rPr lang="en-US" sz="1400" b="0" i="0" u="none" strike="noStrike" dirty="0">
                <a:effectLst/>
              </a:rPr>
              <a:t> at </a:t>
            </a:r>
            <a:r>
              <a:rPr lang="en-US" sz="1400" b="0" i="0" u="none" strike="noStrike" dirty="0" err="1">
                <a:effectLst/>
              </a:rPr>
              <a:t>faa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gravet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paa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Terrænet</a:t>
            </a:r>
            <a:r>
              <a:rPr lang="en-US" sz="1400" b="0" i="0" u="none" strike="noStrike" dirty="0">
                <a:effectLst/>
              </a:rPr>
              <a:t>. Vi </a:t>
            </a:r>
            <a:r>
              <a:rPr lang="en-US" sz="1400" b="0" i="0" u="none" strike="noStrike" dirty="0" err="1">
                <a:effectLst/>
              </a:rPr>
              <a:t>indretter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Udsalg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Tombola med </a:t>
            </a:r>
            <a:r>
              <a:rPr lang="en-US" sz="1400" b="0" i="0" u="none" strike="noStrike" dirty="0" err="1">
                <a:effectLst/>
              </a:rPr>
              <a:t>færøske</a:t>
            </a:r>
            <a:r>
              <a:rPr lang="en-US" sz="1400" b="0" i="0" u="none" strike="noStrike" dirty="0">
                <a:effectLst/>
              </a:rPr>
              <a:t>, </a:t>
            </a:r>
            <a:r>
              <a:rPr lang="en-US" sz="1400" b="0" i="0" u="none" strike="noStrike" dirty="0" err="1">
                <a:effectLst/>
              </a:rPr>
              <a:t>islandske</a:t>
            </a:r>
            <a:r>
              <a:rPr lang="en-US" sz="1400" b="0" i="0" u="none" strike="noStrike" dirty="0">
                <a:effectLst/>
              </a:rPr>
              <a:t>, </a:t>
            </a:r>
            <a:r>
              <a:rPr lang="en-US" sz="1400" b="0" i="0" u="none" strike="noStrike" dirty="0" err="1">
                <a:effectLst/>
              </a:rPr>
              <a:t>grønlandske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vestindiske</a:t>
            </a:r>
            <a:r>
              <a:rPr lang="en-US" sz="1400" b="0" i="0" u="none" strike="noStrike" dirty="0">
                <a:effectLst/>
              </a:rPr>
              <a:t> Ting,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vi </a:t>
            </a:r>
            <a:r>
              <a:rPr lang="en-US" sz="1400" b="0" i="0" u="none" strike="noStrike" dirty="0" err="1">
                <a:effectLst/>
              </a:rPr>
              <a:t>lader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unge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Piger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i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deres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Nationaldragter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sværme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rundt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paa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Terrænet</a:t>
            </a:r>
            <a:r>
              <a:rPr lang="en-US" sz="1400" b="0" i="0" u="none" strike="noStrike" dirty="0">
                <a:effectLst/>
              </a:rPr>
              <a:t>, </a:t>
            </a:r>
            <a:r>
              <a:rPr lang="en-US" sz="1400" b="0" i="0" u="none" strike="noStrike" dirty="0" err="1">
                <a:effectLst/>
              </a:rPr>
              <a:t>besørge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Salget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og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forsyne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Gæsterne</a:t>
            </a:r>
            <a:r>
              <a:rPr lang="en-US" sz="1400" b="0" i="0" u="none" strike="noStrike" dirty="0">
                <a:effectLst/>
              </a:rPr>
              <a:t> med </a:t>
            </a:r>
            <a:r>
              <a:rPr lang="en-US" sz="1400" b="0" i="0" u="none" strike="noStrike" dirty="0" err="1">
                <a:effectLst/>
              </a:rPr>
              <a:t>Varer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fra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Restauranten</a:t>
            </a:r>
            <a:r>
              <a:rPr lang="en-US" sz="1400" b="0" i="0" u="none" strike="noStrike" dirty="0">
                <a:effectLst/>
              </a:rPr>
              <a:t>.</a:t>
            </a:r>
            <a:endParaRPr lang="en-US" sz="14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D44DD2F-E22B-08F6-F2BA-9DFB2FA15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328489"/>
            <a:ext cx="5150277" cy="202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Rectangle 206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922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250</Words>
  <Application>Microsoft Macintosh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Nu skal I se lidt nærmere på fremmedbilleder: altså hvorledes man opfatter andre kulturer.</vt:lpstr>
      <vt:lpstr>PowerPoint-præsentation</vt:lpstr>
      <vt:lpstr>Så er spørgsmålet: 1) Hvilket billede havde danskerne af grønlænderne i 1800-tallet og start 1900-tallet? - s. 31 i jeres lektie + vedlagte uddrag. 2) Benyt de 5 fremmedbilleder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 skal I se lidt nærmere på fremmedbilleder: altså hvorledes man opfatter andre kulturer.</dc:title>
  <dc:creator>Esben Lindgren Krogsgaard</dc:creator>
  <cp:lastModifiedBy>Esben Lindgren Krogsgaard</cp:lastModifiedBy>
  <cp:revision>1</cp:revision>
  <dcterms:created xsi:type="dcterms:W3CDTF">2023-08-31T10:51:45Z</dcterms:created>
  <dcterms:modified xsi:type="dcterms:W3CDTF">2023-08-31T11:18:37Z</dcterms:modified>
</cp:coreProperties>
</file>