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6" r:id="rId4"/>
  </p:sldMasterIdLst>
  <p:notesMasterIdLst>
    <p:notesMasterId r:id="rId18"/>
  </p:notesMasterIdLst>
  <p:sldIdLst>
    <p:sldId id="323" r:id="rId5"/>
    <p:sldId id="271" r:id="rId6"/>
    <p:sldId id="256" r:id="rId7"/>
    <p:sldId id="316" r:id="rId8"/>
    <p:sldId id="322" r:id="rId9"/>
    <p:sldId id="286" r:id="rId10"/>
    <p:sldId id="324" r:id="rId11"/>
    <p:sldId id="315" r:id="rId12"/>
    <p:sldId id="321" r:id="rId13"/>
    <p:sldId id="318" r:id="rId14"/>
    <p:sldId id="320" r:id="rId15"/>
    <p:sldId id="312" r:id="rId16"/>
    <p:sldId id="27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né Jensen" initials="RJ" lastIdx="1" clrIdx="0">
    <p:extLst>
      <p:ext uri="{19B8F6BF-5375-455C-9EA6-DF929625EA0E}">
        <p15:presenceInfo xmlns:p15="http://schemas.microsoft.com/office/powerpoint/2012/main" userId="6614906cc0567fe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2E7EA"/>
    <a:srgbClr val="FAC6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D8D57D-7400-C04C-BC01-6AAB183C97C5}" v="10" dt="2023-09-05T08:46:24.329"/>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86831" autoAdjust="0"/>
  </p:normalViewPr>
  <p:slideViewPr>
    <p:cSldViewPr snapToGrid="0">
      <p:cViewPr varScale="1">
        <p:scale>
          <a:sx n="109" d="100"/>
          <a:sy n="109" d="100"/>
        </p:scale>
        <p:origin x="7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s Malthe Rifbjerg Søvndal" userId="1b58d0a7-33ec-4aeb-9712-69ec82eb12ff" providerId="ADAL" clId="{71D8D57D-7400-C04C-BC01-6AAB183C97C5}"/>
    <pc:docChg chg="undo custSel addSld modSld sldOrd">
      <pc:chgData name="Mads Malthe Rifbjerg Søvndal" userId="1b58d0a7-33ec-4aeb-9712-69ec82eb12ff" providerId="ADAL" clId="{71D8D57D-7400-C04C-BC01-6AAB183C97C5}" dt="2023-09-05T08:47:46.653" v="921" actId="20577"/>
      <pc:docMkLst>
        <pc:docMk/>
      </pc:docMkLst>
      <pc:sldChg chg="modSp mod modNotesTx">
        <pc:chgData name="Mads Malthe Rifbjerg Søvndal" userId="1b58d0a7-33ec-4aeb-9712-69ec82eb12ff" providerId="ADAL" clId="{71D8D57D-7400-C04C-BC01-6AAB183C97C5}" dt="2023-09-05T08:24:35.470" v="237" actId="20577"/>
        <pc:sldMkLst>
          <pc:docMk/>
          <pc:sldMk cId="2129843262" sldId="256"/>
        </pc:sldMkLst>
        <pc:spChg chg="mod">
          <ac:chgData name="Mads Malthe Rifbjerg Søvndal" userId="1b58d0a7-33ec-4aeb-9712-69ec82eb12ff" providerId="ADAL" clId="{71D8D57D-7400-C04C-BC01-6AAB183C97C5}" dt="2023-09-05T08:23:48.485" v="166" actId="20577"/>
          <ac:spMkLst>
            <pc:docMk/>
            <pc:sldMk cId="2129843262" sldId="256"/>
            <ac:spMk id="3" creationId="{5EA72742-8225-4C8F-B634-D5762FF23BE0}"/>
          </ac:spMkLst>
        </pc:spChg>
      </pc:sldChg>
      <pc:sldChg chg="addSp delSp modSp add mod ord setBg delDesignElem">
        <pc:chgData name="Mads Malthe Rifbjerg Søvndal" userId="1b58d0a7-33ec-4aeb-9712-69ec82eb12ff" providerId="ADAL" clId="{71D8D57D-7400-C04C-BC01-6AAB183C97C5}" dt="2023-09-05T08:23:38.644" v="162" actId="1076"/>
        <pc:sldMkLst>
          <pc:docMk/>
          <pc:sldMk cId="1253978571" sldId="271"/>
        </pc:sldMkLst>
        <pc:spChg chg="add mod">
          <ac:chgData name="Mads Malthe Rifbjerg Søvndal" userId="1b58d0a7-33ec-4aeb-9712-69ec82eb12ff" providerId="ADAL" clId="{71D8D57D-7400-C04C-BC01-6AAB183C97C5}" dt="2023-09-05T08:23:38.644" v="162" actId="1076"/>
          <ac:spMkLst>
            <pc:docMk/>
            <pc:sldMk cId="1253978571" sldId="271"/>
            <ac:spMk id="3" creationId="{2342C3B2-0382-806E-87D5-6F37E18183EA}"/>
          </ac:spMkLst>
        </pc:spChg>
        <pc:spChg chg="del">
          <ac:chgData name="Mads Malthe Rifbjerg Søvndal" userId="1b58d0a7-33ec-4aeb-9712-69ec82eb12ff" providerId="ADAL" clId="{71D8D57D-7400-C04C-BC01-6AAB183C97C5}" dt="2023-09-05T08:19:36.680" v="1"/>
          <ac:spMkLst>
            <pc:docMk/>
            <pc:sldMk cId="1253978571" sldId="271"/>
            <ac:spMk id="8" creationId="{A4AC5506-6312-4701-8D3C-40187889A947}"/>
          </ac:spMkLst>
        </pc:spChg>
        <pc:picChg chg="mod">
          <ac:chgData name="Mads Malthe Rifbjerg Søvndal" userId="1b58d0a7-33ec-4aeb-9712-69ec82eb12ff" providerId="ADAL" clId="{71D8D57D-7400-C04C-BC01-6AAB183C97C5}" dt="2023-09-05T08:22:59.042" v="107" actId="1076"/>
          <ac:picMkLst>
            <pc:docMk/>
            <pc:sldMk cId="1253978571" sldId="271"/>
            <ac:picMk id="4" creationId="{3CA8B1D5-2749-88F5-BA7E-3B2F8C650A98}"/>
          </ac:picMkLst>
        </pc:picChg>
      </pc:sldChg>
      <pc:sldChg chg="delSp modSp add mod setBg delDesignElem">
        <pc:chgData name="Mads Malthe Rifbjerg Søvndal" userId="1b58d0a7-33ec-4aeb-9712-69ec82eb12ff" providerId="ADAL" clId="{71D8D57D-7400-C04C-BC01-6AAB183C97C5}" dt="2023-09-05T08:46:29.536" v="865" actId="27636"/>
        <pc:sldMkLst>
          <pc:docMk/>
          <pc:sldMk cId="3800582206" sldId="274"/>
        </pc:sldMkLst>
        <pc:spChg chg="mod">
          <ac:chgData name="Mads Malthe Rifbjerg Søvndal" userId="1b58d0a7-33ec-4aeb-9712-69ec82eb12ff" providerId="ADAL" clId="{71D8D57D-7400-C04C-BC01-6AAB183C97C5}" dt="2023-09-05T08:46:29.536" v="865" actId="27636"/>
          <ac:spMkLst>
            <pc:docMk/>
            <pc:sldMk cId="3800582206" sldId="274"/>
            <ac:spMk id="2" creationId="{923D3381-1883-8E8D-5962-9141418B5D1E}"/>
          </ac:spMkLst>
        </pc:spChg>
        <pc:spChg chg="del">
          <ac:chgData name="Mads Malthe Rifbjerg Søvndal" userId="1b58d0a7-33ec-4aeb-9712-69ec82eb12ff" providerId="ADAL" clId="{71D8D57D-7400-C04C-BC01-6AAB183C97C5}" dt="2023-09-05T08:46:24.323" v="862"/>
          <ac:spMkLst>
            <pc:docMk/>
            <pc:sldMk cId="3800582206" sldId="274"/>
            <ac:spMk id="5129" creationId="{3B47FC9C-2ED3-4100-A4EF-E8CDFEE106C9}"/>
          </ac:spMkLst>
        </pc:spChg>
      </pc:sldChg>
      <pc:sldChg chg="modSp mod">
        <pc:chgData name="Mads Malthe Rifbjerg Søvndal" userId="1b58d0a7-33ec-4aeb-9712-69ec82eb12ff" providerId="ADAL" clId="{71D8D57D-7400-C04C-BC01-6AAB183C97C5}" dt="2023-09-05T08:33:56.374" v="469" actId="14100"/>
        <pc:sldMkLst>
          <pc:docMk/>
          <pc:sldMk cId="1180353386" sldId="286"/>
        </pc:sldMkLst>
        <pc:spChg chg="mod">
          <ac:chgData name="Mads Malthe Rifbjerg Søvndal" userId="1b58d0a7-33ec-4aeb-9712-69ec82eb12ff" providerId="ADAL" clId="{71D8D57D-7400-C04C-BC01-6AAB183C97C5}" dt="2023-09-05T08:22:52.577" v="105"/>
          <ac:spMkLst>
            <pc:docMk/>
            <pc:sldMk cId="1180353386" sldId="286"/>
            <ac:spMk id="2" creationId="{8EFDF9A6-D4B3-4BCC-B1E5-ABFE36DDE9EE}"/>
          </ac:spMkLst>
        </pc:spChg>
        <pc:spChg chg="mod">
          <ac:chgData name="Mads Malthe Rifbjerg Søvndal" userId="1b58d0a7-33ec-4aeb-9712-69ec82eb12ff" providerId="ADAL" clId="{71D8D57D-7400-C04C-BC01-6AAB183C97C5}" dt="2023-09-05T08:27:00.486" v="286" actId="313"/>
          <ac:spMkLst>
            <pc:docMk/>
            <pc:sldMk cId="1180353386" sldId="286"/>
            <ac:spMk id="3" creationId="{035290D0-AC57-4FC0-95BB-627F1F202B14}"/>
          </ac:spMkLst>
        </pc:spChg>
        <pc:cxnChg chg="mod">
          <ac:chgData name="Mads Malthe Rifbjerg Søvndal" userId="1b58d0a7-33ec-4aeb-9712-69ec82eb12ff" providerId="ADAL" clId="{71D8D57D-7400-C04C-BC01-6AAB183C97C5}" dt="2023-09-05T08:33:56.374" v="469" actId="14100"/>
          <ac:cxnSpMkLst>
            <pc:docMk/>
            <pc:sldMk cId="1180353386" sldId="286"/>
            <ac:cxnSpMk id="7" creationId="{C560F5DA-FD87-4520-98F3-27839FADCEFE}"/>
          </ac:cxnSpMkLst>
        </pc:cxnChg>
      </pc:sldChg>
      <pc:sldChg chg="modSp">
        <pc:chgData name="Mads Malthe Rifbjerg Søvndal" userId="1b58d0a7-33ec-4aeb-9712-69ec82eb12ff" providerId="ADAL" clId="{71D8D57D-7400-C04C-BC01-6AAB183C97C5}" dt="2023-09-05T08:22:52.577" v="105"/>
        <pc:sldMkLst>
          <pc:docMk/>
          <pc:sldMk cId="1833690561" sldId="312"/>
        </pc:sldMkLst>
        <pc:spChg chg="mod">
          <ac:chgData name="Mads Malthe Rifbjerg Søvndal" userId="1b58d0a7-33ec-4aeb-9712-69ec82eb12ff" providerId="ADAL" clId="{71D8D57D-7400-C04C-BC01-6AAB183C97C5}" dt="2023-09-05T08:22:52.577" v="105"/>
          <ac:spMkLst>
            <pc:docMk/>
            <pc:sldMk cId="1833690561" sldId="312"/>
            <ac:spMk id="2" creationId="{BE7B1974-97AA-4AE7-A733-927658B16ED8}"/>
          </ac:spMkLst>
        </pc:spChg>
      </pc:sldChg>
      <pc:sldChg chg="modSp mod">
        <pc:chgData name="Mads Malthe Rifbjerg Søvndal" userId="1b58d0a7-33ec-4aeb-9712-69ec82eb12ff" providerId="ADAL" clId="{71D8D57D-7400-C04C-BC01-6AAB183C97C5}" dt="2023-09-05T08:47:20.094" v="891" actId="20577"/>
        <pc:sldMkLst>
          <pc:docMk/>
          <pc:sldMk cId="4252621417" sldId="315"/>
        </pc:sldMkLst>
        <pc:spChg chg="mod">
          <ac:chgData name="Mads Malthe Rifbjerg Søvndal" userId="1b58d0a7-33ec-4aeb-9712-69ec82eb12ff" providerId="ADAL" clId="{71D8D57D-7400-C04C-BC01-6AAB183C97C5}" dt="2023-09-05T08:47:20.094" v="891" actId="20577"/>
          <ac:spMkLst>
            <pc:docMk/>
            <pc:sldMk cId="4252621417" sldId="315"/>
            <ac:spMk id="2" creationId="{CB3665BF-6486-4866-871F-09F924CE3537}"/>
          </ac:spMkLst>
        </pc:spChg>
        <pc:spChg chg="mod">
          <ac:chgData name="Mads Malthe Rifbjerg Søvndal" userId="1b58d0a7-33ec-4aeb-9712-69ec82eb12ff" providerId="ADAL" clId="{71D8D57D-7400-C04C-BC01-6AAB183C97C5}" dt="2023-09-05T08:22:52.577" v="105"/>
          <ac:spMkLst>
            <pc:docMk/>
            <pc:sldMk cId="4252621417" sldId="315"/>
            <ac:spMk id="3" creationId="{2C024B34-0623-43CD-90A9-B8DD053D10B5}"/>
          </ac:spMkLst>
        </pc:spChg>
      </pc:sldChg>
      <pc:sldChg chg="modSp mod modNotesTx">
        <pc:chgData name="Mads Malthe Rifbjerg Søvndal" userId="1b58d0a7-33ec-4aeb-9712-69ec82eb12ff" providerId="ADAL" clId="{71D8D57D-7400-C04C-BC01-6AAB183C97C5}" dt="2023-09-05T08:24:41.155" v="238" actId="1076"/>
        <pc:sldMkLst>
          <pc:docMk/>
          <pc:sldMk cId="4187954735" sldId="316"/>
        </pc:sldMkLst>
        <pc:spChg chg="mod">
          <ac:chgData name="Mads Malthe Rifbjerg Søvndal" userId="1b58d0a7-33ec-4aeb-9712-69ec82eb12ff" providerId="ADAL" clId="{71D8D57D-7400-C04C-BC01-6AAB183C97C5}" dt="2023-09-05T08:22:52.577" v="105"/>
          <ac:spMkLst>
            <pc:docMk/>
            <pc:sldMk cId="4187954735" sldId="316"/>
            <ac:spMk id="2" creationId="{13664C4B-D2D9-4B37-807A-525D34927D17}"/>
          </ac:spMkLst>
        </pc:spChg>
        <pc:spChg chg="mod">
          <ac:chgData name="Mads Malthe Rifbjerg Søvndal" userId="1b58d0a7-33ec-4aeb-9712-69ec82eb12ff" providerId="ADAL" clId="{71D8D57D-7400-C04C-BC01-6AAB183C97C5}" dt="2023-09-05T08:24:41.155" v="238" actId="1076"/>
          <ac:spMkLst>
            <pc:docMk/>
            <pc:sldMk cId="4187954735" sldId="316"/>
            <ac:spMk id="3" creationId="{0C0D52C9-B301-497B-A8F7-6EEC619FF866}"/>
          </ac:spMkLst>
        </pc:spChg>
        <pc:picChg chg="mod">
          <ac:chgData name="Mads Malthe Rifbjerg Søvndal" userId="1b58d0a7-33ec-4aeb-9712-69ec82eb12ff" providerId="ADAL" clId="{71D8D57D-7400-C04C-BC01-6AAB183C97C5}" dt="2023-09-05T08:20:58.234" v="85" actId="14100"/>
          <ac:picMkLst>
            <pc:docMk/>
            <pc:sldMk cId="4187954735" sldId="316"/>
            <ac:picMk id="4" creationId="{CF280765-7189-4E2A-8F61-305C2730E764}"/>
          </ac:picMkLst>
        </pc:picChg>
      </pc:sldChg>
      <pc:sldChg chg="modSp mod">
        <pc:chgData name="Mads Malthe Rifbjerg Søvndal" userId="1b58d0a7-33ec-4aeb-9712-69ec82eb12ff" providerId="ADAL" clId="{71D8D57D-7400-C04C-BC01-6AAB183C97C5}" dt="2023-09-05T08:47:46.653" v="921" actId="20577"/>
        <pc:sldMkLst>
          <pc:docMk/>
          <pc:sldMk cId="1853285325" sldId="318"/>
        </pc:sldMkLst>
        <pc:spChg chg="mod">
          <ac:chgData name="Mads Malthe Rifbjerg Søvndal" userId="1b58d0a7-33ec-4aeb-9712-69ec82eb12ff" providerId="ADAL" clId="{71D8D57D-7400-C04C-BC01-6AAB183C97C5}" dt="2023-09-05T08:27:15.870" v="290" actId="403"/>
          <ac:spMkLst>
            <pc:docMk/>
            <pc:sldMk cId="1853285325" sldId="318"/>
            <ac:spMk id="2" creationId="{6678E905-9895-4DA5-841C-7C0731EB0BFF}"/>
          </ac:spMkLst>
        </pc:spChg>
        <pc:spChg chg="mod">
          <ac:chgData name="Mads Malthe Rifbjerg Søvndal" userId="1b58d0a7-33ec-4aeb-9712-69ec82eb12ff" providerId="ADAL" clId="{71D8D57D-7400-C04C-BC01-6AAB183C97C5}" dt="2023-09-05T08:47:46.653" v="921" actId="20577"/>
          <ac:spMkLst>
            <pc:docMk/>
            <pc:sldMk cId="1853285325" sldId="318"/>
            <ac:spMk id="3" creationId="{72E7935B-7810-41C0-A9BD-FF3C6CF5A82F}"/>
          </ac:spMkLst>
        </pc:spChg>
      </pc:sldChg>
      <pc:sldChg chg="modSp mod">
        <pc:chgData name="Mads Malthe Rifbjerg Søvndal" userId="1b58d0a7-33ec-4aeb-9712-69ec82eb12ff" providerId="ADAL" clId="{71D8D57D-7400-C04C-BC01-6AAB183C97C5}" dt="2023-09-05T08:29:38.249" v="323" actId="20577"/>
        <pc:sldMkLst>
          <pc:docMk/>
          <pc:sldMk cId="978331690" sldId="320"/>
        </pc:sldMkLst>
        <pc:spChg chg="mod">
          <ac:chgData name="Mads Malthe Rifbjerg Søvndal" userId="1b58d0a7-33ec-4aeb-9712-69ec82eb12ff" providerId="ADAL" clId="{71D8D57D-7400-C04C-BC01-6AAB183C97C5}" dt="2023-09-05T08:22:52.577" v="105"/>
          <ac:spMkLst>
            <pc:docMk/>
            <pc:sldMk cId="978331690" sldId="320"/>
            <ac:spMk id="2" creationId="{B1F8B420-3FF4-4617-9E76-C141A7F68C44}"/>
          </ac:spMkLst>
        </pc:spChg>
        <pc:spChg chg="mod">
          <ac:chgData name="Mads Malthe Rifbjerg Søvndal" userId="1b58d0a7-33ec-4aeb-9712-69ec82eb12ff" providerId="ADAL" clId="{71D8D57D-7400-C04C-BC01-6AAB183C97C5}" dt="2023-09-05T08:29:38.249" v="323" actId="20577"/>
          <ac:spMkLst>
            <pc:docMk/>
            <pc:sldMk cId="978331690" sldId="320"/>
            <ac:spMk id="3" creationId="{CB82372B-5824-4F54-A55E-8F3DFD257903}"/>
          </ac:spMkLst>
        </pc:spChg>
      </pc:sldChg>
      <pc:sldChg chg="modSp mod">
        <pc:chgData name="Mads Malthe Rifbjerg Søvndal" userId="1b58d0a7-33ec-4aeb-9712-69ec82eb12ff" providerId="ADAL" clId="{71D8D57D-7400-C04C-BC01-6AAB183C97C5}" dt="2023-09-05T08:22:27.351" v="98" actId="27636"/>
        <pc:sldMkLst>
          <pc:docMk/>
          <pc:sldMk cId="4144546251" sldId="321"/>
        </pc:sldMkLst>
        <pc:spChg chg="mod">
          <ac:chgData name="Mads Malthe Rifbjerg Søvndal" userId="1b58d0a7-33ec-4aeb-9712-69ec82eb12ff" providerId="ADAL" clId="{71D8D57D-7400-C04C-BC01-6AAB183C97C5}" dt="2023-09-05T08:22:27.351" v="98" actId="27636"/>
          <ac:spMkLst>
            <pc:docMk/>
            <pc:sldMk cId="4144546251" sldId="321"/>
            <ac:spMk id="2" creationId="{E7538ED9-E229-466C-A23C-B4A7A8E28A0B}"/>
          </ac:spMkLst>
        </pc:spChg>
      </pc:sldChg>
      <pc:sldChg chg="delSp modSp mod">
        <pc:chgData name="Mads Malthe Rifbjerg Søvndal" userId="1b58d0a7-33ec-4aeb-9712-69ec82eb12ff" providerId="ADAL" clId="{71D8D57D-7400-C04C-BC01-6AAB183C97C5}" dt="2023-09-05T08:24:47.001" v="239" actId="478"/>
        <pc:sldMkLst>
          <pc:docMk/>
          <pc:sldMk cId="413653306" sldId="322"/>
        </pc:sldMkLst>
        <pc:spChg chg="mod">
          <ac:chgData name="Mads Malthe Rifbjerg Søvndal" userId="1b58d0a7-33ec-4aeb-9712-69ec82eb12ff" providerId="ADAL" clId="{71D8D57D-7400-C04C-BC01-6AAB183C97C5}" dt="2023-09-05T08:22:52.577" v="105"/>
          <ac:spMkLst>
            <pc:docMk/>
            <pc:sldMk cId="413653306" sldId="322"/>
            <ac:spMk id="2" creationId="{E9406C4D-2355-4DDC-A643-D53CBF91D4A4}"/>
          </ac:spMkLst>
        </pc:spChg>
        <pc:spChg chg="del mod">
          <ac:chgData name="Mads Malthe Rifbjerg Søvndal" userId="1b58d0a7-33ec-4aeb-9712-69ec82eb12ff" providerId="ADAL" clId="{71D8D57D-7400-C04C-BC01-6AAB183C97C5}" dt="2023-09-05T08:24:47.001" v="239" actId="478"/>
          <ac:spMkLst>
            <pc:docMk/>
            <pc:sldMk cId="413653306" sldId="322"/>
            <ac:spMk id="3" creationId="{EE9E7330-E74A-42BF-A91B-D9AFFF93959C}"/>
          </ac:spMkLst>
        </pc:spChg>
      </pc:sldChg>
      <pc:sldChg chg="modSp new mod ord">
        <pc:chgData name="Mads Malthe Rifbjerg Søvndal" userId="1b58d0a7-33ec-4aeb-9712-69ec82eb12ff" providerId="ADAL" clId="{71D8D57D-7400-C04C-BC01-6AAB183C97C5}" dt="2023-09-05T08:35:16.287" v="550" actId="20577"/>
        <pc:sldMkLst>
          <pc:docMk/>
          <pc:sldMk cId="3289566238" sldId="323"/>
        </pc:sldMkLst>
        <pc:spChg chg="mod">
          <ac:chgData name="Mads Malthe Rifbjerg Søvndal" userId="1b58d0a7-33ec-4aeb-9712-69ec82eb12ff" providerId="ADAL" clId="{71D8D57D-7400-C04C-BC01-6AAB183C97C5}" dt="2023-09-05T08:22:52.577" v="105"/>
          <ac:spMkLst>
            <pc:docMk/>
            <pc:sldMk cId="3289566238" sldId="323"/>
            <ac:spMk id="2" creationId="{B0E04700-2B89-0D20-8A4F-E33A1C378AD3}"/>
          </ac:spMkLst>
        </pc:spChg>
        <pc:spChg chg="mod">
          <ac:chgData name="Mads Malthe Rifbjerg Søvndal" userId="1b58d0a7-33ec-4aeb-9712-69ec82eb12ff" providerId="ADAL" clId="{71D8D57D-7400-C04C-BC01-6AAB183C97C5}" dt="2023-09-05T08:35:16.287" v="550" actId="20577"/>
          <ac:spMkLst>
            <pc:docMk/>
            <pc:sldMk cId="3289566238" sldId="323"/>
            <ac:spMk id="3" creationId="{E728C378-3126-3F6B-6E8E-74DE63EE9149}"/>
          </ac:spMkLst>
        </pc:spChg>
      </pc:sldChg>
      <pc:sldChg chg="addSp delSp modSp new mod">
        <pc:chgData name="Mads Malthe Rifbjerg Søvndal" userId="1b58d0a7-33ec-4aeb-9712-69ec82eb12ff" providerId="ADAL" clId="{71D8D57D-7400-C04C-BC01-6AAB183C97C5}" dt="2023-09-05T08:39:47.290" v="860" actId="20577"/>
        <pc:sldMkLst>
          <pc:docMk/>
          <pc:sldMk cId="2599434514" sldId="324"/>
        </pc:sldMkLst>
        <pc:spChg chg="mod">
          <ac:chgData name="Mads Malthe Rifbjerg Søvndal" userId="1b58d0a7-33ec-4aeb-9712-69ec82eb12ff" providerId="ADAL" clId="{71D8D57D-7400-C04C-BC01-6AAB183C97C5}" dt="2023-09-05T08:35:46.678" v="559" actId="20577"/>
          <ac:spMkLst>
            <pc:docMk/>
            <pc:sldMk cId="2599434514" sldId="324"/>
            <ac:spMk id="2" creationId="{8B2E4E98-51D5-6E53-0B67-96AA8C429023}"/>
          </ac:spMkLst>
        </pc:spChg>
        <pc:spChg chg="del">
          <ac:chgData name="Mads Malthe Rifbjerg Søvndal" userId="1b58d0a7-33ec-4aeb-9712-69ec82eb12ff" providerId="ADAL" clId="{71D8D57D-7400-C04C-BC01-6AAB183C97C5}" dt="2023-09-05T08:37:06.060" v="560" actId="478"/>
          <ac:spMkLst>
            <pc:docMk/>
            <pc:sldMk cId="2599434514" sldId="324"/>
            <ac:spMk id="3" creationId="{300E817C-62F9-CA3A-B27F-593335482C55}"/>
          </ac:spMkLst>
        </pc:spChg>
        <pc:graphicFrameChg chg="add mod modGraphic">
          <ac:chgData name="Mads Malthe Rifbjerg Søvndal" userId="1b58d0a7-33ec-4aeb-9712-69ec82eb12ff" providerId="ADAL" clId="{71D8D57D-7400-C04C-BC01-6AAB183C97C5}" dt="2023-09-05T08:39:47.290" v="860" actId="20577"/>
          <ac:graphicFrameMkLst>
            <pc:docMk/>
            <pc:sldMk cId="2599434514" sldId="324"/>
            <ac:graphicFrameMk id="4" creationId="{BBF49FBB-04EE-04EF-534C-F74843F5D2EA}"/>
          </ac:graphicFrameMkLst>
        </pc:graphicFrame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0-03-17T20:51:00.965" idx="1">
    <p:pos x="7677" y="0"/>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1B0F5B-F447-49A6-A3C6-DDC715CE2313}" type="datetimeFigureOut">
              <a:rPr lang="da-DK" smtClean="0"/>
              <a:t>05.09.2023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33D562-61A3-420A-BAAC-37E8ED5FB686}" type="slidenum">
              <a:rPr lang="da-DK" smtClean="0"/>
              <a:t>‹nr.›</a:t>
            </a:fld>
            <a:endParaRPr lang="da-DK"/>
          </a:p>
        </p:txBody>
      </p:sp>
    </p:spTree>
    <p:extLst>
      <p:ext uri="{BB962C8B-B14F-4D97-AF65-F5344CB8AC3E}">
        <p14:creationId xmlns:p14="http://schemas.microsoft.com/office/powerpoint/2010/main" val="1448704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0B6EC52-A869-4B4A-A2CB-3FDC1CC20452}" type="slidenum">
              <a:rPr lang="da-DK" smtClean="0"/>
              <a:t>2</a:t>
            </a:fld>
            <a:endParaRPr lang="da-DK"/>
          </a:p>
        </p:txBody>
      </p:sp>
    </p:spTree>
    <p:extLst>
      <p:ext uri="{BB962C8B-B14F-4D97-AF65-F5344CB8AC3E}">
        <p14:creationId xmlns:p14="http://schemas.microsoft.com/office/powerpoint/2010/main" val="1140283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C33D562-61A3-420A-BAAC-37E8ED5FB686}" type="slidenum">
              <a:rPr lang="da-DK" smtClean="0"/>
              <a:t>3</a:t>
            </a:fld>
            <a:endParaRPr lang="da-DK"/>
          </a:p>
        </p:txBody>
      </p:sp>
    </p:spTree>
    <p:extLst>
      <p:ext uri="{BB962C8B-B14F-4D97-AF65-F5344CB8AC3E}">
        <p14:creationId xmlns:p14="http://schemas.microsoft.com/office/powerpoint/2010/main" val="2311444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SKRIV PÅ TAVLEN: INDTIL NU = SOCIAL ARV </a:t>
            </a:r>
          </a:p>
          <a:p>
            <a:r>
              <a:rPr lang="da-DK" dirty="0"/>
              <a:t>NU = SOCIAL MOBILITET </a:t>
            </a:r>
          </a:p>
          <a:p>
            <a:endParaRPr lang="da-DK" dirty="0"/>
          </a:p>
        </p:txBody>
      </p:sp>
      <p:sp>
        <p:nvSpPr>
          <p:cNvPr id="4" name="Pladsholder til slidenummer 3"/>
          <p:cNvSpPr>
            <a:spLocks noGrp="1"/>
          </p:cNvSpPr>
          <p:nvPr>
            <p:ph type="sldNum" sz="quarter" idx="5"/>
          </p:nvPr>
        </p:nvSpPr>
        <p:spPr/>
        <p:txBody>
          <a:bodyPr/>
          <a:lstStyle/>
          <a:p>
            <a:fld id="{DC33D562-61A3-420A-BAAC-37E8ED5FB686}" type="slidenum">
              <a:rPr lang="da-DK" smtClean="0"/>
              <a:t>4</a:t>
            </a:fld>
            <a:endParaRPr lang="da-DK"/>
          </a:p>
        </p:txBody>
      </p:sp>
    </p:spTree>
    <p:extLst>
      <p:ext uri="{BB962C8B-B14F-4D97-AF65-F5344CB8AC3E}">
        <p14:creationId xmlns:p14="http://schemas.microsoft.com/office/powerpoint/2010/main" val="517053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C33D562-61A3-420A-BAAC-37E8ED5FB686}" type="slidenum">
              <a:rPr lang="da-DK" smtClean="0"/>
              <a:t>11</a:t>
            </a:fld>
            <a:endParaRPr lang="da-DK"/>
          </a:p>
        </p:txBody>
      </p:sp>
    </p:spTree>
    <p:extLst>
      <p:ext uri="{BB962C8B-B14F-4D97-AF65-F5344CB8AC3E}">
        <p14:creationId xmlns:p14="http://schemas.microsoft.com/office/powerpoint/2010/main" val="4233924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0B6EC52-A869-4B4A-A2CB-3FDC1CC20452}" type="slidenum">
              <a:rPr lang="da-DK" smtClean="0"/>
              <a:t>13</a:t>
            </a:fld>
            <a:endParaRPr lang="da-DK"/>
          </a:p>
        </p:txBody>
      </p:sp>
    </p:spTree>
    <p:extLst>
      <p:ext uri="{BB962C8B-B14F-4D97-AF65-F5344CB8AC3E}">
        <p14:creationId xmlns:p14="http://schemas.microsoft.com/office/powerpoint/2010/main" val="465221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9/5/23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99660933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9/5/23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392619448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073ED0CC-082F-4160-86E5-0D6041F12778}" type="datetime1">
              <a:rPr lang="en-US" smtClean="0"/>
              <a:t>9/5/23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45751781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073ED0CC-082F-4160-86E5-0D6041F12778}" type="datetime1">
              <a:rPr lang="en-US" smtClean="0"/>
              <a:t>9/5/23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91672838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073ED0CC-082F-4160-86E5-0D6041F12778}" type="datetime1">
              <a:rPr lang="en-US" smtClean="0"/>
              <a:t>9/5/23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01730827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073ED0CC-082F-4160-86E5-0D6041F12778}" type="datetime1">
              <a:rPr lang="en-US" smtClean="0"/>
              <a:t>9/5/23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816334378"/>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3ED0CC-082F-4160-86E5-0D6041F12778}" type="datetime1">
              <a:rPr lang="en-US" smtClean="0"/>
              <a:t>9/5/23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363893880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073ED0CC-082F-4160-86E5-0D6041F12778}" type="datetime1">
              <a:rPr lang="en-US" smtClean="0"/>
              <a:t>9/5/23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328208582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073ED0CC-082F-4160-86E5-0D6041F12778}" type="datetime1">
              <a:rPr lang="en-US" smtClean="0"/>
              <a:t>9/5/23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14820397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9/5/23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92360581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9/5/23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17712615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3ED0CC-082F-4160-86E5-0D6041F12778}" type="datetime1">
              <a:rPr lang="en-US" smtClean="0"/>
              <a:t>9/5/23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t>‹nr.›</a:t>
            </a:fld>
            <a:endParaRPr lang="en-US" dirty="0"/>
          </a:p>
        </p:txBody>
      </p:sp>
    </p:spTree>
    <p:extLst>
      <p:ext uri="{BB962C8B-B14F-4D97-AF65-F5344CB8AC3E}">
        <p14:creationId xmlns:p14="http://schemas.microsoft.com/office/powerpoint/2010/main" val="2367699194"/>
      </p:ext>
    </p:extLst>
  </p:cSld>
  <p:clrMap bg1="dk1" tx1="lt1" bg2="dk2" tx2="lt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AWyGgKc02G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youtube.com/watch?v=ygxl8SiJ97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E04700-2B89-0D20-8A4F-E33A1C378AD3}"/>
              </a:ext>
            </a:extLst>
          </p:cNvPr>
          <p:cNvSpPr>
            <a:spLocks noGrp="1"/>
          </p:cNvSpPr>
          <p:nvPr>
            <p:ph type="title"/>
          </p:nvPr>
        </p:nvSpPr>
        <p:spPr/>
        <p:txBody>
          <a:bodyPr/>
          <a:lstStyle/>
          <a:p>
            <a:r>
              <a:rPr lang="da-DK" dirty="0"/>
              <a:t>PROGRAM </a:t>
            </a:r>
          </a:p>
        </p:txBody>
      </p:sp>
      <p:sp>
        <p:nvSpPr>
          <p:cNvPr id="3" name="Pladsholder til indhold 2">
            <a:extLst>
              <a:ext uri="{FF2B5EF4-FFF2-40B4-BE49-F238E27FC236}">
                <a16:creationId xmlns:a16="http://schemas.microsoft.com/office/drawing/2014/main" id="{E728C378-3126-3F6B-6E8E-74DE63EE9149}"/>
              </a:ext>
            </a:extLst>
          </p:cNvPr>
          <p:cNvSpPr>
            <a:spLocks noGrp="1"/>
          </p:cNvSpPr>
          <p:nvPr>
            <p:ph idx="1"/>
          </p:nvPr>
        </p:nvSpPr>
        <p:spPr/>
        <p:txBody>
          <a:bodyPr/>
          <a:lstStyle/>
          <a:p>
            <a:r>
              <a:rPr lang="da-DK" dirty="0"/>
              <a:t>Kort opsummering om Jimmi (10 min)</a:t>
            </a:r>
          </a:p>
          <a:p>
            <a:r>
              <a:rPr lang="da-DK" dirty="0"/>
              <a:t>I dag: mønsterbrydning og uddannelsessystemet (5 min)</a:t>
            </a:r>
          </a:p>
          <a:p>
            <a:r>
              <a:rPr lang="da-DK" dirty="0"/>
              <a:t>Gruppearbejde: korte videopræsentationer på teams (40 min) </a:t>
            </a:r>
          </a:p>
          <a:p>
            <a:r>
              <a:rPr lang="da-DK" dirty="0"/>
              <a:t>Ugens aktualitet: HC og Sille (20 min)</a:t>
            </a:r>
          </a:p>
          <a:p>
            <a:endParaRPr lang="da-DK" dirty="0"/>
          </a:p>
        </p:txBody>
      </p:sp>
    </p:spTree>
    <p:extLst>
      <p:ext uri="{BB962C8B-B14F-4D97-AF65-F5344CB8AC3E}">
        <p14:creationId xmlns:p14="http://schemas.microsoft.com/office/powerpoint/2010/main" val="3289566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C1E58D-C410-1F6C-5AA2-6B38EBC66B48}"/>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CASE: JIMMI OG FAMILIEN PÅ BISTAND </a:t>
            </a:r>
          </a:p>
        </p:txBody>
      </p:sp>
      <p:pic>
        <p:nvPicPr>
          <p:cNvPr id="4" name="Billede 3">
            <a:extLst>
              <a:ext uri="{FF2B5EF4-FFF2-40B4-BE49-F238E27FC236}">
                <a16:creationId xmlns:a16="http://schemas.microsoft.com/office/drawing/2014/main" id="{3CA8B1D5-2749-88F5-BA7E-3B2F8C650A98}"/>
              </a:ext>
            </a:extLst>
          </p:cNvPr>
          <p:cNvPicPr>
            <a:picLocks noChangeAspect="1"/>
          </p:cNvPicPr>
          <p:nvPr/>
        </p:nvPicPr>
        <p:blipFill>
          <a:blip r:embed="rId3"/>
          <a:stretch>
            <a:fillRect/>
          </a:stretch>
        </p:blipFill>
        <p:spPr>
          <a:xfrm>
            <a:off x="2254888" y="284365"/>
            <a:ext cx="7814212" cy="4394199"/>
          </a:xfrm>
          <a:prstGeom prst="rect">
            <a:avLst/>
          </a:prstGeom>
        </p:spPr>
      </p:pic>
      <p:sp>
        <p:nvSpPr>
          <p:cNvPr id="3" name="Tekstfelt 2">
            <a:extLst>
              <a:ext uri="{FF2B5EF4-FFF2-40B4-BE49-F238E27FC236}">
                <a16:creationId xmlns:a16="http://schemas.microsoft.com/office/drawing/2014/main" id="{2342C3B2-0382-806E-87D5-6F37E18183EA}"/>
              </a:ext>
            </a:extLst>
          </p:cNvPr>
          <p:cNvSpPr txBox="1"/>
          <p:nvPr/>
        </p:nvSpPr>
        <p:spPr>
          <a:xfrm>
            <a:off x="2354879" y="5259048"/>
            <a:ext cx="7482241" cy="523220"/>
          </a:xfrm>
          <a:prstGeom prst="rect">
            <a:avLst/>
          </a:prstGeom>
          <a:noFill/>
        </p:spPr>
        <p:txBody>
          <a:bodyPr wrap="none" rtlCol="0">
            <a:spAutoFit/>
          </a:bodyPr>
          <a:lstStyle/>
          <a:p>
            <a:r>
              <a:rPr lang="da-DK" sz="2800" dirty="0"/>
              <a:t>VI LÆSER ET PAR BESKRIVELSER HØJT PÅ KLASSEN </a:t>
            </a:r>
          </a:p>
        </p:txBody>
      </p:sp>
    </p:spTree>
    <p:extLst>
      <p:ext uri="{BB962C8B-B14F-4D97-AF65-F5344CB8AC3E}">
        <p14:creationId xmlns:p14="http://schemas.microsoft.com/office/powerpoint/2010/main" val="1253978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6530F7-7044-4A2A-A828-F1D16A62F866}"/>
              </a:ext>
            </a:extLst>
          </p:cNvPr>
          <p:cNvPicPr>
            <a:picLocks noChangeAspect="1"/>
          </p:cNvPicPr>
          <p:nvPr/>
        </p:nvPicPr>
        <p:blipFill rotWithShape="1">
          <a:blip r:embed="rId4">
            <a:alphaModFix amt="35000"/>
          </a:blip>
          <a:srcRect t="15413"/>
          <a:stretch/>
        </p:blipFill>
        <p:spPr>
          <a:xfrm>
            <a:off x="-5280" y="0"/>
            <a:ext cx="12191980" cy="6857990"/>
          </a:xfrm>
          <a:prstGeom prst="rect">
            <a:avLst/>
          </a:prstGeom>
        </p:spPr>
      </p:pic>
      <p:sp>
        <p:nvSpPr>
          <p:cNvPr id="2" name="Titel 1">
            <a:extLst>
              <a:ext uri="{FF2B5EF4-FFF2-40B4-BE49-F238E27FC236}">
                <a16:creationId xmlns:a16="http://schemas.microsoft.com/office/drawing/2014/main" id="{57A8281F-0639-4771-B2FF-B906DB3C639E}"/>
              </a:ext>
            </a:extLst>
          </p:cNvPr>
          <p:cNvSpPr>
            <a:spLocks noGrp="1"/>
          </p:cNvSpPr>
          <p:nvPr>
            <p:ph type="ctrTitle"/>
          </p:nvPr>
        </p:nvSpPr>
        <p:spPr>
          <a:xfrm>
            <a:off x="612741" y="2245832"/>
            <a:ext cx="10746557" cy="769474"/>
          </a:xfrm>
        </p:spPr>
        <p:txBody>
          <a:bodyPr>
            <a:normAutofit fontScale="90000"/>
          </a:bodyPr>
          <a:lstStyle/>
          <a:p>
            <a:r>
              <a:rPr lang="da-DK" dirty="0"/>
              <a:t>Social mobilitet/mønsterbrydning og Uddannelsessystemet</a:t>
            </a:r>
          </a:p>
        </p:txBody>
      </p:sp>
      <p:sp>
        <p:nvSpPr>
          <p:cNvPr id="3" name="Undertitel 2">
            <a:extLst>
              <a:ext uri="{FF2B5EF4-FFF2-40B4-BE49-F238E27FC236}">
                <a16:creationId xmlns:a16="http://schemas.microsoft.com/office/drawing/2014/main" id="{5EA72742-8225-4C8F-B634-D5762FF23BE0}"/>
              </a:ext>
            </a:extLst>
          </p:cNvPr>
          <p:cNvSpPr>
            <a:spLocks noGrp="1"/>
          </p:cNvSpPr>
          <p:nvPr>
            <p:ph type="subTitle" idx="1"/>
          </p:nvPr>
        </p:nvSpPr>
        <p:spPr>
          <a:xfrm>
            <a:off x="2057477" y="3869643"/>
            <a:ext cx="9440034" cy="1049867"/>
          </a:xfrm>
        </p:spPr>
        <p:txBody>
          <a:bodyPr>
            <a:noAutofit/>
          </a:bodyPr>
          <a:lstStyle/>
          <a:p>
            <a:r>
              <a:rPr lang="da-DK" sz="3300" dirty="0"/>
              <a:t>Social arv &amp; ulighed</a:t>
            </a:r>
          </a:p>
        </p:txBody>
      </p:sp>
    </p:spTree>
    <p:extLst>
      <p:ext uri="{BB962C8B-B14F-4D97-AF65-F5344CB8AC3E}">
        <p14:creationId xmlns:p14="http://schemas.microsoft.com/office/powerpoint/2010/main" val="2129843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664C4B-D2D9-4B37-807A-525D34927D17}"/>
              </a:ext>
            </a:extLst>
          </p:cNvPr>
          <p:cNvSpPr>
            <a:spLocks noGrp="1"/>
          </p:cNvSpPr>
          <p:nvPr>
            <p:ph type="title"/>
          </p:nvPr>
        </p:nvSpPr>
        <p:spPr/>
        <p:txBody>
          <a:bodyPr/>
          <a:lstStyle/>
          <a:p>
            <a:r>
              <a:rPr lang="da-DK" dirty="0"/>
              <a:t>Opsummering fra de sidste lektioner</a:t>
            </a:r>
          </a:p>
        </p:txBody>
      </p:sp>
      <p:sp>
        <p:nvSpPr>
          <p:cNvPr id="3" name="Pladsholder til indhold 2">
            <a:extLst>
              <a:ext uri="{FF2B5EF4-FFF2-40B4-BE49-F238E27FC236}">
                <a16:creationId xmlns:a16="http://schemas.microsoft.com/office/drawing/2014/main" id="{0C0D52C9-B301-497B-A8F7-6EEC619FF866}"/>
              </a:ext>
            </a:extLst>
          </p:cNvPr>
          <p:cNvSpPr>
            <a:spLocks noGrp="1"/>
          </p:cNvSpPr>
          <p:nvPr>
            <p:ph idx="1"/>
          </p:nvPr>
        </p:nvSpPr>
        <p:spPr>
          <a:xfrm>
            <a:off x="223947" y="1559743"/>
            <a:ext cx="9744943" cy="3738513"/>
          </a:xfrm>
        </p:spPr>
        <p:txBody>
          <a:bodyPr/>
          <a:lstStyle/>
          <a:p>
            <a:r>
              <a:rPr lang="da-DK" dirty="0"/>
              <a:t>Som i undersøgte i lektion 4 er den social arv meget stærk. Dette ses også i uddannelsessystemet (se tabellen)</a:t>
            </a:r>
          </a:p>
        </p:txBody>
      </p:sp>
      <p:pic>
        <p:nvPicPr>
          <p:cNvPr id="4" name="Billede 3">
            <a:extLst>
              <a:ext uri="{FF2B5EF4-FFF2-40B4-BE49-F238E27FC236}">
                <a16:creationId xmlns:a16="http://schemas.microsoft.com/office/drawing/2014/main" id="{CF280765-7189-4E2A-8F61-305C2730E764}"/>
              </a:ext>
            </a:extLst>
          </p:cNvPr>
          <p:cNvPicPr>
            <a:picLocks noChangeAspect="1"/>
          </p:cNvPicPr>
          <p:nvPr/>
        </p:nvPicPr>
        <p:blipFill>
          <a:blip r:embed="rId3"/>
          <a:stretch>
            <a:fillRect/>
          </a:stretch>
        </p:blipFill>
        <p:spPr>
          <a:xfrm>
            <a:off x="1859009" y="2985844"/>
            <a:ext cx="9191503" cy="3738513"/>
          </a:xfrm>
          <a:prstGeom prst="rect">
            <a:avLst/>
          </a:prstGeom>
        </p:spPr>
      </p:pic>
    </p:spTree>
    <p:extLst>
      <p:ext uri="{BB962C8B-B14F-4D97-AF65-F5344CB8AC3E}">
        <p14:creationId xmlns:p14="http://schemas.microsoft.com/office/powerpoint/2010/main" val="4187954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406C4D-2355-4DDC-A643-D53CBF91D4A4}"/>
              </a:ext>
            </a:extLst>
          </p:cNvPr>
          <p:cNvSpPr>
            <a:spLocks noGrp="1"/>
          </p:cNvSpPr>
          <p:nvPr>
            <p:ph type="title"/>
          </p:nvPr>
        </p:nvSpPr>
        <p:spPr/>
        <p:txBody>
          <a:bodyPr/>
          <a:lstStyle/>
          <a:p>
            <a:r>
              <a:rPr lang="da-DK" dirty="0"/>
              <a:t>Push &amp; </a:t>
            </a:r>
            <a:r>
              <a:rPr lang="da-DK" dirty="0" err="1"/>
              <a:t>pull</a:t>
            </a:r>
            <a:r>
              <a:rPr lang="da-DK" dirty="0"/>
              <a:t>-faktorer i mønsterbrydning</a:t>
            </a:r>
          </a:p>
        </p:txBody>
      </p:sp>
      <p:pic>
        <p:nvPicPr>
          <p:cNvPr id="4" name="Billede 3">
            <a:extLst>
              <a:ext uri="{FF2B5EF4-FFF2-40B4-BE49-F238E27FC236}">
                <a16:creationId xmlns:a16="http://schemas.microsoft.com/office/drawing/2014/main" id="{C6410D1A-80F4-4786-A9A1-6127EE8A0F67}"/>
              </a:ext>
            </a:extLst>
          </p:cNvPr>
          <p:cNvPicPr>
            <a:picLocks noChangeAspect="1"/>
          </p:cNvPicPr>
          <p:nvPr/>
        </p:nvPicPr>
        <p:blipFill>
          <a:blip r:embed="rId2"/>
          <a:stretch>
            <a:fillRect/>
          </a:stretch>
        </p:blipFill>
        <p:spPr>
          <a:xfrm>
            <a:off x="1154954" y="2455846"/>
            <a:ext cx="10063163" cy="3711608"/>
          </a:xfrm>
          <a:prstGeom prst="rect">
            <a:avLst/>
          </a:prstGeom>
        </p:spPr>
      </p:pic>
    </p:spTree>
    <p:extLst>
      <p:ext uri="{BB962C8B-B14F-4D97-AF65-F5344CB8AC3E}">
        <p14:creationId xmlns:p14="http://schemas.microsoft.com/office/powerpoint/2010/main" val="413653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E2ED4AF5-B567-44BA-8D64-279A8B849C87}"/>
              </a:ext>
            </a:extLst>
          </p:cNvPr>
          <p:cNvPicPr>
            <a:picLocks noChangeAspect="1"/>
          </p:cNvPicPr>
          <p:nvPr/>
        </p:nvPicPr>
        <p:blipFill>
          <a:blip r:embed="rId2"/>
          <a:stretch>
            <a:fillRect/>
          </a:stretch>
        </p:blipFill>
        <p:spPr>
          <a:xfrm>
            <a:off x="8782050" y="4939902"/>
            <a:ext cx="3409950" cy="1918097"/>
          </a:xfrm>
          <a:prstGeom prst="rect">
            <a:avLst/>
          </a:prstGeom>
        </p:spPr>
      </p:pic>
      <p:sp>
        <p:nvSpPr>
          <p:cNvPr id="2" name="Titel 1">
            <a:extLst>
              <a:ext uri="{FF2B5EF4-FFF2-40B4-BE49-F238E27FC236}">
                <a16:creationId xmlns:a16="http://schemas.microsoft.com/office/drawing/2014/main" id="{8EFDF9A6-D4B3-4BCC-B1E5-ABFE36DDE9EE}"/>
              </a:ext>
            </a:extLst>
          </p:cNvPr>
          <p:cNvSpPr>
            <a:spLocks noGrp="1"/>
          </p:cNvSpPr>
          <p:nvPr>
            <p:ph type="title"/>
          </p:nvPr>
        </p:nvSpPr>
        <p:spPr/>
        <p:txBody>
          <a:bodyPr/>
          <a:lstStyle/>
          <a:p>
            <a:r>
              <a:rPr lang="da-DK" dirty="0"/>
              <a:t>Formålet med dagens lektion er at…</a:t>
            </a:r>
          </a:p>
        </p:txBody>
      </p:sp>
      <p:sp>
        <p:nvSpPr>
          <p:cNvPr id="3" name="Pladsholder til indhold 2">
            <a:extLst>
              <a:ext uri="{FF2B5EF4-FFF2-40B4-BE49-F238E27FC236}">
                <a16:creationId xmlns:a16="http://schemas.microsoft.com/office/drawing/2014/main" id="{035290D0-AC57-4FC0-95BB-627F1F202B14}"/>
              </a:ext>
            </a:extLst>
          </p:cNvPr>
          <p:cNvSpPr>
            <a:spLocks noGrp="1"/>
          </p:cNvSpPr>
          <p:nvPr>
            <p:ph idx="1"/>
          </p:nvPr>
        </p:nvSpPr>
        <p:spPr>
          <a:xfrm>
            <a:off x="103695" y="2384980"/>
            <a:ext cx="10912177" cy="3711019"/>
          </a:xfrm>
        </p:spPr>
        <p:txBody>
          <a:bodyPr>
            <a:normAutofit fontScale="92500"/>
          </a:bodyPr>
          <a:lstStyle/>
          <a:p>
            <a:pPr marL="45720" indent="0">
              <a:buNone/>
            </a:pPr>
            <a:r>
              <a:rPr lang="da-DK" dirty="0"/>
              <a:t>….du for forståelse for at uddannelsessektoren både kan udføre symbolsk vold og reproducere socialklasserne samt være en arena til at bryde med den sociale arv. Herunder begrebet mønsterbrydning og hvilke faktorer som kan skabe det?</a:t>
            </a:r>
          </a:p>
          <a:p>
            <a:pPr marL="45720" indent="0">
              <a:buNone/>
            </a:pPr>
            <a:endParaRPr lang="da-DK" dirty="0"/>
          </a:p>
          <a:p>
            <a:pPr marL="45720" indent="0">
              <a:buNone/>
            </a:pPr>
            <a:r>
              <a:rPr lang="da-DK" dirty="0"/>
              <a:t>I skal arbejde i grupper:</a:t>
            </a:r>
          </a:p>
          <a:p>
            <a:pPr marL="331470" indent="-285750"/>
            <a:r>
              <a:rPr lang="da-DK" dirty="0"/>
              <a:t>I skal lave opgaverne undervejs i denne PowerPoint.</a:t>
            </a:r>
          </a:p>
          <a:p>
            <a:pPr marL="331470" indent="-285750"/>
            <a:r>
              <a:rPr lang="da-DK" dirty="0"/>
              <a:t>Løbende skal jeres besvarelser ”fremlægges” via teams.</a:t>
            </a:r>
          </a:p>
          <a:p>
            <a:pPr marL="331470" indent="-285750"/>
            <a:r>
              <a:rPr lang="da-DK" dirty="0"/>
              <a:t>Slides med ”Præsentations-logo” skal ”fremlægges”.</a:t>
            </a:r>
          </a:p>
        </p:txBody>
      </p:sp>
      <p:cxnSp>
        <p:nvCxnSpPr>
          <p:cNvPr id="7" name="Lige pilforbindelse 6">
            <a:extLst>
              <a:ext uri="{FF2B5EF4-FFF2-40B4-BE49-F238E27FC236}">
                <a16:creationId xmlns:a16="http://schemas.microsoft.com/office/drawing/2014/main" id="{C560F5DA-FD87-4520-98F3-27839FADCEFE}"/>
              </a:ext>
            </a:extLst>
          </p:cNvPr>
          <p:cNvCxnSpPr>
            <a:cxnSpLocks/>
          </p:cNvCxnSpPr>
          <p:nvPr/>
        </p:nvCxnSpPr>
        <p:spPr>
          <a:xfrm flipV="1">
            <a:off x="7561385" y="5581650"/>
            <a:ext cx="1420690" cy="1274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0353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2E4E98-51D5-6E53-0B67-96AA8C429023}"/>
              </a:ext>
            </a:extLst>
          </p:cNvPr>
          <p:cNvSpPr>
            <a:spLocks noGrp="1"/>
          </p:cNvSpPr>
          <p:nvPr>
            <p:ph type="title"/>
          </p:nvPr>
        </p:nvSpPr>
        <p:spPr/>
        <p:txBody>
          <a:bodyPr/>
          <a:lstStyle/>
          <a:p>
            <a:r>
              <a:rPr lang="da-DK" dirty="0"/>
              <a:t>GRUPPER </a:t>
            </a:r>
          </a:p>
        </p:txBody>
      </p:sp>
      <p:graphicFrame>
        <p:nvGraphicFramePr>
          <p:cNvPr id="4" name="Tabel 4">
            <a:extLst>
              <a:ext uri="{FF2B5EF4-FFF2-40B4-BE49-F238E27FC236}">
                <a16:creationId xmlns:a16="http://schemas.microsoft.com/office/drawing/2014/main" id="{BBF49FBB-04EE-04EF-534C-F74843F5D2EA}"/>
              </a:ext>
            </a:extLst>
          </p:cNvPr>
          <p:cNvGraphicFramePr>
            <a:graphicFrameLocks noGrp="1"/>
          </p:cNvGraphicFramePr>
          <p:nvPr>
            <p:extLst>
              <p:ext uri="{D42A27DB-BD31-4B8C-83A1-F6EECF244321}">
                <p14:modId xmlns:p14="http://schemas.microsoft.com/office/powerpoint/2010/main" val="2047517595"/>
              </p:ext>
            </p:extLst>
          </p:nvPr>
        </p:nvGraphicFramePr>
        <p:xfrm>
          <a:off x="363415" y="2442958"/>
          <a:ext cx="11629296" cy="3261309"/>
        </p:xfrm>
        <a:graphic>
          <a:graphicData uri="http://schemas.openxmlformats.org/drawingml/2006/table">
            <a:tbl>
              <a:tblPr firstRow="1" bandRow="1">
                <a:tableStyleId>{5C22544A-7EE6-4342-B048-85BDC9FD1C3A}</a:tableStyleId>
              </a:tblPr>
              <a:tblGrid>
                <a:gridCol w="1292144">
                  <a:extLst>
                    <a:ext uri="{9D8B030D-6E8A-4147-A177-3AD203B41FA5}">
                      <a16:colId xmlns:a16="http://schemas.microsoft.com/office/drawing/2014/main" val="4147703237"/>
                    </a:ext>
                  </a:extLst>
                </a:gridCol>
                <a:gridCol w="1292144">
                  <a:extLst>
                    <a:ext uri="{9D8B030D-6E8A-4147-A177-3AD203B41FA5}">
                      <a16:colId xmlns:a16="http://schemas.microsoft.com/office/drawing/2014/main" val="1902842909"/>
                    </a:ext>
                  </a:extLst>
                </a:gridCol>
                <a:gridCol w="1292144">
                  <a:extLst>
                    <a:ext uri="{9D8B030D-6E8A-4147-A177-3AD203B41FA5}">
                      <a16:colId xmlns:a16="http://schemas.microsoft.com/office/drawing/2014/main" val="2736634130"/>
                    </a:ext>
                  </a:extLst>
                </a:gridCol>
                <a:gridCol w="1292144">
                  <a:extLst>
                    <a:ext uri="{9D8B030D-6E8A-4147-A177-3AD203B41FA5}">
                      <a16:colId xmlns:a16="http://schemas.microsoft.com/office/drawing/2014/main" val="1148586506"/>
                    </a:ext>
                  </a:extLst>
                </a:gridCol>
                <a:gridCol w="1292144">
                  <a:extLst>
                    <a:ext uri="{9D8B030D-6E8A-4147-A177-3AD203B41FA5}">
                      <a16:colId xmlns:a16="http://schemas.microsoft.com/office/drawing/2014/main" val="3861374237"/>
                    </a:ext>
                  </a:extLst>
                </a:gridCol>
                <a:gridCol w="1292144">
                  <a:extLst>
                    <a:ext uri="{9D8B030D-6E8A-4147-A177-3AD203B41FA5}">
                      <a16:colId xmlns:a16="http://schemas.microsoft.com/office/drawing/2014/main" val="3130977272"/>
                    </a:ext>
                  </a:extLst>
                </a:gridCol>
                <a:gridCol w="1292144">
                  <a:extLst>
                    <a:ext uri="{9D8B030D-6E8A-4147-A177-3AD203B41FA5}">
                      <a16:colId xmlns:a16="http://schemas.microsoft.com/office/drawing/2014/main" val="706388556"/>
                    </a:ext>
                  </a:extLst>
                </a:gridCol>
                <a:gridCol w="1292144">
                  <a:extLst>
                    <a:ext uri="{9D8B030D-6E8A-4147-A177-3AD203B41FA5}">
                      <a16:colId xmlns:a16="http://schemas.microsoft.com/office/drawing/2014/main" val="1706511036"/>
                    </a:ext>
                  </a:extLst>
                </a:gridCol>
                <a:gridCol w="1292144">
                  <a:extLst>
                    <a:ext uri="{9D8B030D-6E8A-4147-A177-3AD203B41FA5}">
                      <a16:colId xmlns:a16="http://schemas.microsoft.com/office/drawing/2014/main" val="593854583"/>
                    </a:ext>
                  </a:extLst>
                </a:gridCol>
              </a:tblGrid>
              <a:tr h="983073">
                <a:tc>
                  <a:txBody>
                    <a:bodyPr/>
                    <a:lstStyle/>
                    <a:p>
                      <a:r>
                        <a:rPr lang="da-DK" dirty="0"/>
                        <a:t>GRUPPE 1 </a:t>
                      </a:r>
                    </a:p>
                  </a:txBody>
                  <a:tcPr/>
                </a:tc>
                <a:tc>
                  <a:txBody>
                    <a:bodyPr/>
                    <a:lstStyle/>
                    <a:p>
                      <a:r>
                        <a:rPr lang="da-DK" dirty="0"/>
                        <a:t>GRUPPE 2</a:t>
                      </a:r>
                    </a:p>
                  </a:txBody>
                  <a:tcPr/>
                </a:tc>
                <a:tc>
                  <a:txBody>
                    <a:bodyPr/>
                    <a:lstStyle/>
                    <a:p>
                      <a:r>
                        <a:rPr lang="da-DK" dirty="0"/>
                        <a:t>GRUPPE 3 </a:t>
                      </a:r>
                    </a:p>
                  </a:txBody>
                  <a:tcPr/>
                </a:tc>
                <a:tc>
                  <a:txBody>
                    <a:bodyPr/>
                    <a:lstStyle/>
                    <a:p>
                      <a:r>
                        <a:rPr lang="da-DK" dirty="0"/>
                        <a:t>GRUPPE 4</a:t>
                      </a:r>
                    </a:p>
                  </a:txBody>
                  <a:tcPr/>
                </a:tc>
                <a:tc>
                  <a:txBody>
                    <a:bodyPr/>
                    <a:lstStyle/>
                    <a:p>
                      <a:r>
                        <a:rPr lang="da-DK" dirty="0"/>
                        <a:t>GRUPPE 5</a:t>
                      </a:r>
                    </a:p>
                  </a:txBody>
                  <a:tcPr/>
                </a:tc>
                <a:tc>
                  <a:txBody>
                    <a:bodyPr/>
                    <a:lstStyle/>
                    <a:p>
                      <a:r>
                        <a:rPr lang="da-DK" dirty="0"/>
                        <a:t>GRUPPE 6</a:t>
                      </a:r>
                    </a:p>
                  </a:txBody>
                  <a:tcPr/>
                </a:tc>
                <a:tc>
                  <a:txBody>
                    <a:bodyPr/>
                    <a:lstStyle/>
                    <a:p>
                      <a:r>
                        <a:rPr lang="da-DK" dirty="0"/>
                        <a:t>GRUPPE 7</a:t>
                      </a:r>
                    </a:p>
                  </a:txBody>
                  <a:tcPr/>
                </a:tc>
                <a:tc>
                  <a:txBody>
                    <a:bodyPr/>
                    <a:lstStyle/>
                    <a:p>
                      <a:r>
                        <a:rPr lang="da-DK" dirty="0"/>
                        <a:t>GRUPPE 8</a:t>
                      </a:r>
                    </a:p>
                  </a:txBody>
                  <a:tcPr/>
                </a:tc>
                <a:tc>
                  <a:txBody>
                    <a:bodyPr/>
                    <a:lstStyle/>
                    <a:p>
                      <a:r>
                        <a:rPr lang="da-DK" dirty="0"/>
                        <a:t>GRUPPE 9</a:t>
                      </a:r>
                    </a:p>
                  </a:txBody>
                  <a:tcPr/>
                </a:tc>
                <a:extLst>
                  <a:ext uri="{0D108BD9-81ED-4DB2-BD59-A6C34878D82A}">
                    <a16:rowId xmlns:a16="http://schemas.microsoft.com/office/drawing/2014/main" val="388979080"/>
                  </a:ext>
                </a:extLst>
              </a:tr>
              <a:tr h="569559">
                <a:tc>
                  <a:txBody>
                    <a:bodyPr/>
                    <a:lstStyle/>
                    <a:p>
                      <a:r>
                        <a:rPr lang="da-DK" dirty="0"/>
                        <a:t>HC</a:t>
                      </a:r>
                    </a:p>
                  </a:txBody>
                  <a:tcPr/>
                </a:tc>
                <a:tc>
                  <a:txBody>
                    <a:bodyPr/>
                    <a:lstStyle/>
                    <a:p>
                      <a:r>
                        <a:rPr lang="da-DK" dirty="0"/>
                        <a:t>Olivia </a:t>
                      </a:r>
                    </a:p>
                  </a:txBody>
                  <a:tcPr/>
                </a:tc>
                <a:tc>
                  <a:txBody>
                    <a:bodyPr/>
                    <a:lstStyle/>
                    <a:p>
                      <a:r>
                        <a:rPr lang="da-DK" dirty="0"/>
                        <a:t>Nanna</a:t>
                      </a:r>
                    </a:p>
                  </a:txBody>
                  <a:tcPr/>
                </a:tc>
                <a:tc>
                  <a:txBody>
                    <a:bodyPr/>
                    <a:lstStyle/>
                    <a:p>
                      <a:r>
                        <a:rPr lang="da-DK" dirty="0"/>
                        <a:t>Sif</a:t>
                      </a:r>
                    </a:p>
                  </a:txBody>
                  <a:tcPr/>
                </a:tc>
                <a:tc>
                  <a:txBody>
                    <a:bodyPr/>
                    <a:lstStyle/>
                    <a:p>
                      <a:r>
                        <a:rPr lang="da-DK" dirty="0"/>
                        <a:t>Amelie </a:t>
                      </a:r>
                    </a:p>
                  </a:txBody>
                  <a:tcPr/>
                </a:tc>
                <a:tc>
                  <a:txBody>
                    <a:bodyPr/>
                    <a:lstStyle/>
                    <a:p>
                      <a:r>
                        <a:rPr lang="da-DK" dirty="0"/>
                        <a:t>Frederik </a:t>
                      </a:r>
                    </a:p>
                  </a:txBody>
                  <a:tcPr/>
                </a:tc>
                <a:tc>
                  <a:txBody>
                    <a:bodyPr/>
                    <a:lstStyle/>
                    <a:p>
                      <a:r>
                        <a:rPr lang="da-DK" dirty="0"/>
                        <a:t>Sofie W </a:t>
                      </a:r>
                    </a:p>
                  </a:txBody>
                  <a:tcPr/>
                </a:tc>
                <a:tc>
                  <a:txBody>
                    <a:bodyPr/>
                    <a:lstStyle/>
                    <a:p>
                      <a:r>
                        <a:rPr lang="da-DK" dirty="0"/>
                        <a:t>Jonas</a:t>
                      </a:r>
                    </a:p>
                  </a:txBody>
                  <a:tcPr/>
                </a:tc>
                <a:tc>
                  <a:txBody>
                    <a:bodyPr/>
                    <a:lstStyle/>
                    <a:p>
                      <a:r>
                        <a:rPr lang="da-DK" dirty="0"/>
                        <a:t>Noah </a:t>
                      </a:r>
                    </a:p>
                  </a:txBody>
                  <a:tcPr/>
                </a:tc>
                <a:extLst>
                  <a:ext uri="{0D108BD9-81ED-4DB2-BD59-A6C34878D82A}">
                    <a16:rowId xmlns:a16="http://schemas.microsoft.com/office/drawing/2014/main" val="1229591274"/>
                  </a:ext>
                </a:extLst>
              </a:tr>
              <a:tr h="569559">
                <a:tc>
                  <a:txBody>
                    <a:bodyPr/>
                    <a:lstStyle/>
                    <a:p>
                      <a:r>
                        <a:rPr lang="da-DK" dirty="0"/>
                        <a:t>Karla R </a:t>
                      </a:r>
                    </a:p>
                  </a:txBody>
                  <a:tcPr/>
                </a:tc>
                <a:tc>
                  <a:txBody>
                    <a:bodyPr/>
                    <a:lstStyle/>
                    <a:p>
                      <a:r>
                        <a:rPr lang="da-DK" dirty="0"/>
                        <a:t>Nikolaj </a:t>
                      </a:r>
                    </a:p>
                  </a:txBody>
                  <a:tcPr/>
                </a:tc>
                <a:tc>
                  <a:txBody>
                    <a:bodyPr/>
                    <a:lstStyle/>
                    <a:p>
                      <a:r>
                        <a:rPr lang="da-DK" dirty="0"/>
                        <a:t>Clara </a:t>
                      </a:r>
                    </a:p>
                  </a:txBody>
                  <a:tcPr/>
                </a:tc>
                <a:tc>
                  <a:txBody>
                    <a:bodyPr/>
                    <a:lstStyle/>
                    <a:p>
                      <a:r>
                        <a:rPr lang="da-DK" dirty="0"/>
                        <a:t>Johanna </a:t>
                      </a:r>
                    </a:p>
                  </a:txBody>
                  <a:tcPr/>
                </a:tc>
                <a:tc>
                  <a:txBody>
                    <a:bodyPr/>
                    <a:lstStyle/>
                    <a:p>
                      <a:r>
                        <a:rPr lang="da-DK" dirty="0"/>
                        <a:t>Gustav</a:t>
                      </a:r>
                    </a:p>
                  </a:txBody>
                  <a:tcPr/>
                </a:tc>
                <a:tc>
                  <a:txBody>
                    <a:bodyPr/>
                    <a:lstStyle/>
                    <a:p>
                      <a:r>
                        <a:rPr lang="da-DK" dirty="0"/>
                        <a:t>Nina </a:t>
                      </a:r>
                    </a:p>
                  </a:txBody>
                  <a:tcPr/>
                </a:tc>
                <a:tc>
                  <a:txBody>
                    <a:bodyPr/>
                    <a:lstStyle/>
                    <a:p>
                      <a:r>
                        <a:rPr lang="da-DK" dirty="0"/>
                        <a:t>Sophia </a:t>
                      </a:r>
                    </a:p>
                  </a:txBody>
                  <a:tcPr/>
                </a:tc>
                <a:tc>
                  <a:txBody>
                    <a:bodyPr/>
                    <a:lstStyle/>
                    <a:p>
                      <a:r>
                        <a:rPr lang="da-DK" dirty="0"/>
                        <a:t>Sille</a:t>
                      </a:r>
                    </a:p>
                  </a:txBody>
                  <a:tcPr/>
                </a:tc>
                <a:tc>
                  <a:txBody>
                    <a:bodyPr/>
                    <a:lstStyle/>
                    <a:p>
                      <a:r>
                        <a:rPr lang="da-DK" dirty="0"/>
                        <a:t>Klara M</a:t>
                      </a:r>
                    </a:p>
                  </a:txBody>
                  <a:tcPr/>
                </a:tc>
                <a:extLst>
                  <a:ext uri="{0D108BD9-81ED-4DB2-BD59-A6C34878D82A}">
                    <a16:rowId xmlns:a16="http://schemas.microsoft.com/office/drawing/2014/main" val="2790652848"/>
                  </a:ext>
                </a:extLst>
              </a:tr>
              <a:tr h="569559">
                <a:tc>
                  <a:txBody>
                    <a:bodyPr/>
                    <a:lstStyle/>
                    <a:p>
                      <a:r>
                        <a:rPr lang="da-DK" dirty="0"/>
                        <a:t>Sarah </a:t>
                      </a:r>
                    </a:p>
                  </a:txBody>
                  <a:tcPr/>
                </a:tc>
                <a:tc>
                  <a:txBody>
                    <a:bodyPr/>
                    <a:lstStyle/>
                    <a:p>
                      <a:r>
                        <a:rPr lang="da-DK" dirty="0"/>
                        <a:t>Emilie </a:t>
                      </a:r>
                    </a:p>
                  </a:txBody>
                  <a:tcPr/>
                </a:tc>
                <a:tc>
                  <a:txBody>
                    <a:bodyPr/>
                    <a:lstStyle/>
                    <a:p>
                      <a:r>
                        <a:rPr lang="da-DK" dirty="0"/>
                        <a:t>Magnus </a:t>
                      </a:r>
                    </a:p>
                  </a:txBody>
                  <a:tcPr/>
                </a:tc>
                <a:tc>
                  <a:txBody>
                    <a:bodyPr/>
                    <a:lstStyle/>
                    <a:p>
                      <a:r>
                        <a:rPr lang="da-DK" dirty="0"/>
                        <a:t>Karla E</a:t>
                      </a:r>
                    </a:p>
                  </a:txBody>
                  <a:tcPr/>
                </a:tc>
                <a:tc>
                  <a:txBody>
                    <a:bodyPr/>
                    <a:lstStyle/>
                    <a:p>
                      <a:r>
                        <a:rPr lang="da-DK" dirty="0"/>
                        <a:t>Liva </a:t>
                      </a:r>
                    </a:p>
                  </a:txBody>
                  <a:tcPr/>
                </a:tc>
                <a:tc>
                  <a:txBody>
                    <a:bodyPr/>
                    <a:lstStyle/>
                    <a:p>
                      <a:r>
                        <a:rPr lang="da-DK" dirty="0"/>
                        <a:t>Freja </a:t>
                      </a:r>
                    </a:p>
                  </a:txBody>
                  <a:tcPr/>
                </a:tc>
                <a:tc>
                  <a:txBody>
                    <a:bodyPr/>
                    <a:lstStyle/>
                    <a:p>
                      <a:r>
                        <a:rPr lang="da-DK" dirty="0"/>
                        <a:t>Klara G</a:t>
                      </a:r>
                    </a:p>
                  </a:txBody>
                  <a:tcPr/>
                </a:tc>
                <a:tc>
                  <a:txBody>
                    <a:bodyPr/>
                    <a:lstStyle/>
                    <a:p>
                      <a:r>
                        <a:rPr lang="da-DK" dirty="0"/>
                        <a:t>Matilde </a:t>
                      </a:r>
                    </a:p>
                  </a:txBody>
                  <a:tcPr/>
                </a:tc>
                <a:tc>
                  <a:txBody>
                    <a:bodyPr/>
                    <a:lstStyle/>
                    <a:p>
                      <a:r>
                        <a:rPr lang="da-DK" dirty="0"/>
                        <a:t>Sofie U</a:t>
                      </a:r>
                    </a:p>
                  </a:txBody>
                  <a:tcPr/>
                </a:tc>
                <a:extLst>
                  <a:ext uri="{0D108BD9-81ED-4DB2-BD59-A6C34878D82A}">
                    <a16:rowId xmlns:a16="http://schemas.microsoft.com/office/drawing/2014/main" val="2073006052"/>
                  </a:ext>
                </a:extLst>
              </a:tr>
              <a:tr h="569559">
                <a:tc>
                  <a:txBody>
                    <a:bodyPr/>
                    <a:lstStyle/>
                    <a:p>
                      <a:endParaRPr lang="da-DK" dirty="0"/>
                    </a:p>
                  </a:txBody>
                  <a:tcPr/>
                </a:tc>
                <a:tc>
                  <a:txBody>
                    <a:bodyPr/>
                    <a:lstStyle/>
                    <a:p>
                      <a:endParaRPr lang="da-DK" dirty="0"/>
                    </a:p>
                  </a:txBody>
                  <a:tcPr/>
                </a:tc>
                <a:tc>
                  <a:txBody>
                    <a:bodyPr/>
                    <a:lstStyle/>
                    <a:p>
                      <a:endParaRPr lang="da-DK" dirty="0"/>
                    </a:p>
                  </a:txBody>
                  <a:tcPr/>
                </a:tc>
                <a:tc>
                  <a:txBody>
                    <a:bodyPr/>
                    <a:lstStyle/>
                    <a:p>
                      <a:endParaRPr lang="da-DK" dirty="0"/>
                    </a:p>
                  </a:txBody>
                  <a:tcPr/>
                </a:tc>
                <a:tc>
                  <a:txBody>
                    <a:bodyPr/>
                    <a:lstStyle/>
                    <a:p>
                      <a:endParaRPr lang="da-DK" dirty="0"/>
                    </a:p>
                  </a:txBody>
                  <a:tcPr/>
                </a:tc>
                <a:tc>
                  <a:txBody>
                    <a:bodyPr/>
                    <a:lstStyle/>
                    <a:p>
                      <a:r>
                        <a:rPr lang="da-DK" dirty="0"/>
                        <a:t>Annesofie </a:t>
                      </a:r>
                    </a:p>
                  </a:txBody>
                  <a:tcPr/>
                </a:tc>
                <a:tc>
                  <a:txBody>
                    <a:bodyPr/>
                    <a:lstStyle/>
                    <a:p>
                      <a:endParaRPr lang="da-DK" dirty="0"/>
                    </a:p>
                  </a:txBody>
                  <a:tcPr/>
                </a:tc>
                <a:tc>
                  <a:txBody>
                    <a:bodyPr/>
                    <a:lstStyle/>
                    <a:p>
                      <a:endParaRPr lang="da-DK" dirty="0"/>
                    </a:p>
                  </a:txBody>
                  <a:tcPr/>
                </a:tc>
                <a:tc>
                  <a:txBody>
                    <a:bodyPr/>
                    <a:lstStyle/>
                    <a:p>
                      <a:endParaRPr lang="da-DK" dirty="0"/>
                    </a:p>
                  </a:txBody>
                  <a:tcPr/>
                </a:tc>
                <a:extLst>
                  <a:ext uri="{0D108BD9-81ED-4DB2-BD59-A6C34878D82A}">
                    <a16:rowId xmlns:a16="http://schemas.microsoft.com/office/drawing/2014/main" val="294922674"/>
                  </a:ext>
                </a:extLst>
              </a:tr>
            </a:tbl>
          </a:graphicData>
        </a:graphic>
      </p:graphicFrame>
    </p:spTree>
    <p:extLst>
      <p:ext uri="{BB962C8B-B14F-4D97-AF65-F5344CB8AC3E}">
        <p14:creationId xmlns:p14="http://schemas.microsoft.com/office/powerpoint/2010/main" val="2599434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3665BF-6486-4866-871F-09F924CE3537}"/>
              </a:ext>
            </a:extLst>
          </p:cNvPr>
          <p:cNvSpPr>
            <a:spLocks noGrp="1"/>
          </p:cNvSpPr>
          <p:nvPr>
            <p:ph type="title"/>
          </p:nvPr>
        </p:nvSpPr>
        <p:spPr>
          <a:xfrm>
            <a:off x="413652" y="678675"/>
            <a:ext cx="10125515" cy="649841"/>
          </a:xfrm>
        </p:spPr>
        <p:txBody>
          <a:bodyPr>
            <a:normAutofit fontScale="90000"/>
          </a:bodyPr>
          <a:lstStyle/>
          <a:p>
            <a:br>
              <a:rPr lang="da-DK" sz="2800" b="1" dirty="0"/>
            </a:br>
            <a:r>
              <a:rPr lang="da-DK" sz="2800" b="1" dirty="0"/>
              <a:t>Symbolsk vold og social reproduktion via uddannelsessystemet</a:t>
            </a:r>
            <a:br>
              <a:rPr lang="da-DK" sz="2800" b="1" dirty="0"/>
            </a:br>
            <a:r>
              <a:rPr lang="da-DK" sz="2800" b="1" dirty="0"/>
              <a:t>Læs boksen og forklar i præsentationen figur 6.11. Kom her med 2-3 konkrete eksempler.</a:t>
            </a:r>
            <a:br>
              <a:rPr lang="da-DK" sz="2800" b="1" dirty="0"/>
            </a:br>
            <a:endParaRPr lang="da-DK" sz="2800" dirty="0"/>
          </a:p>
        </p:txBody>
      </p:sp>
      <p:sp>
        <p:nvSpPr>
          <p:cNvPr id="3" name="Pladsholder til indhold 2">
            <a:extLst>
              <a:ext uri="{FF2B5EF4-FFF2-40B4-BE49-F238E27FC236}">
                <a16:creationId xmlns:a16="http://schemas.microsoft.com/office/drawing/2014/main" id="{2C024B34-0623-43CD-90A9-B8DD053D10B5}"/>
              </a:ext>
            </a:extLst>
          </p:cNvPr>
          <p:cNvSpPr>
            <a:spLocks noGrp="1"/>
          </p:cNvSpPr>
          <p:nvPr>
            <p:ph idx="1"/>
          </p:nvPr>
        </p:nvSpPr>
        <p:spPr/>
        <p:txBody>
          <a:bodyPr/>
          <a:lstStyle/>
          <a:p>
            <a:endParaRPr lang="da-DK"/>
          </a:p>
        </p:txBody>
      </p:sp>
      <p:pic>
        <p:nvPicPr>
          <p:cNvPr id="4" name="Billede 3">
            <a:extLst>
              <a:ext uri="{FF2B5EF4-FFF2-40B4-BE49-F238E27FC236}">
                <a16:creationId xmlns:a16="http://schemas.microsoft.com/office/drawing/2014/main" id="{8414DAEC-3929-47BC-A07F-1202ABCCC651}"/>
              </a:ext>
            </a:extLst>
          </p:cNvPr>
          <p:cNvPicPr/>
          <p:nvPr/>
        </p:nvPicPr>
        <p:blipFill>
          <a:blip r:embed="rId2"/>
          <a:stretch>
            <a:fillRect/>
          </a:stretch>
        </p:blipFill>
        <p:spPr>
          <a:xfrm>
            <a:off x="263950" y="1630837"/>
            <a:ext cx="6155703" cy="5050952"/>
          </a:xfrm>
          <a:prstGeom prst="rect">
            <a:avLst/>
          </a:prstGeom>
        </p:spPr>
      </p:pic>
      <p:pic>
        <p:nvPicPr>
          <p:cNvPr id="5" name="Billede 4">
            <a:extLst>
              <a:ext uri="{FF2B5EF4-FFF2-40B4-BE49-F238E27FC236}">
                <a16:creationId xmlns:a16="http://schemas.microsoft.com/office/drawing/2014/main" id="{B046CD06-3D17-4D2D-B2EA-BD1F7D565400}"/>
              </a:ext>
            </a:extLst>
          </p:cNvPr>
          <p:cNvPicPr/>
          <p:nvPr/>
        </p:nvPicPr>
        <p:blipFill>
          <a:blip r:embed="rId3"/>
          <a:stretch>
            <a:fillRect/>
          </a:stretch>
        </p:blipFill>
        <p:spPr>
          <a:xfrm>
            <a:off x="6419654" y="1625878"/>
            <a:ext cx="5772346" cy="3784322"/>
          </a:xfrm>
          <a:prstGeom prst="rect">
            <a:avLst/>
          </a:prstGeom>
        </p:spPr>
      </p:pic>
      <p:pic>
        <p:nvPicPr>
          <p:cNvPr id="9" name="Billede 8">
            <a:extLst>
              <a:ext uri="{FF2B5EF4-FFF2-40B4-BE49-F238E27FC236}">
                <a16:creationId xmlns:a16="http://schemas.microsoft.com/office/drawing/2014/main" id="{668D63B0-CE4C-4E72-9F34-C2E93CB4FA60}"/>
              </a:ext>
            </a:extLst>
          </p:cNvPr>
          <p:cNvPicPr>
            <a:picLocks noChangeAspect="1"/>
          </p:cNvPicPr>
          <p:nvPr/>
        </p:nvPicPr>
        <p:blipFill>
          <a:blip r:embed="rId4"/>
          <a:stretch>
            <a:fillRect/>
          </a:stretch>
        </p:blipFill>
        <p:spPr>
          <a:xfrm>
            <a:off x="8069763" y="5454253"/>
            <a:ext cx="2495550" cy="1403747"/>
          </a:xfrm>
          <a:prstGeom prst="rect">
            <a:avLst/>
          </a:prstGeom>
        </p:spPr>
      </p:pic>
    </p:spTree>
    <p:extLst>
      <p:ext uri="{BB962C8B-B14F-4D97-AF65-F5344CB8AC3E}">
        <p14:creationId xmlns:p14="http://schemas.microsoft.com/office/powerpoint/2010/main" val="4252621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538ED9-E229-466C-A23C-B4A7A8E28A0B}"/>
              </a:ext>
            </a:extLst>
          </p:cNvPr>
          <p:cNvSpPr>
            <a:spLocks noGrp="1"/>
          </p:cNvSpPr>
          <p:nvPr>
            <p:ph type="title"/>
          </p:nvPr>
        </p:nvSpPr>
        <p:spPr>
          <a:xfrm>
            <a:off x="843870" y="737998"/>
            <a:ext cx="8761413" cy="706964"/>
          </a:xfrm>
        </p:spPr>
        <p:txBody>
          <a:bodyPr>
            <a:normAutofit fontScale="90000"/>
          </a:bodyPr>
          <a:lstStyle/>
          <a:p>
            <a:r>
              <a:rPr lang="da-DK" dirty="0"/>
              <a:t>Mønsterbryder - ud </a:t>
            </a:r>
            <a:r>
              <a:rPr lang="da-DK"/>
              <a:t>af socialgruppe </a:t>
            </a:r>
            <a:r>
              <a:rPr lang="da-DK" dirty="0"/>
              <a:t>5 (underklassen)</a:t>
            </a:r>
          </a:p>
        </p:txBody>
      </p:sp>
      <p:pic>
        <p:nvPicPr>
          <p:cNvPr id="4" name="Billede 3">
            <a:extLst>
              <a:ext uri="{FF2B5EF4-FFF2-40B4-BE49-F238E27FC236}">
                <a16:creationId xmlns:a16="http://schemas.microsoft.com/office/drawing/2014/main" id="{02827382-60E9-4C59-A4F4-322F7DE97762}"/>
              </a:ext>
            </a:extLst>
          </p:cNvPr>
          <p:cNvPicPr>
            <a:picLocks noChangeAspect="1"/>
          </p:cNvPicPr>
          <p:nvPr/>
        </p:nvPicPr>
        <p:blipFill>
          <a:blip r:embed="rId2"/>
          <a:stretch>
            <a:fillRect/>
          </a:stretch>
        </p:blipFill>
        <p:spPr>
          <a:xfrm>
            <a:off x="2082686" y="2352128"/>
            <a:ext cx="7645776" cy="4370774"/>
          </a:xfrm>
          <a:prstGeom prst="rect">
            <a:avLst/>
          </a:prstGeom>
        </p:spPr>
      </p:pic>
    </p:spTree>
    <p:extLst>
      <p:ext uri="{BB962C8B-B14F-4D97-AF65-F5344CB8AC3E}">
        <p14:creationId xmlns:p14="http://schemas.microsoft.com/office/powerpoint/2010/main" val="4144546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78E905-9895-4DA5-841C-7C0731EB0BFF}"/>
              </a:ext>
            </a:extLst>
          </p:cNvPr>
          <p:cNvSpPr>
            <a:spLocks noGrp="1"/>
          </p:cNvSpPr>
          <p:nvPr>
            <p:ph type="title"/>
          </p:nvPr>
        </p:nvSpPr>
        <p:spPr>
          <a:xfrm>
            <a:off x="1154956" y="917107"/>
            <a:ext cx="9603540" cy="706964"/>
          </a:xfrm>
        </p:spPr>
        <p:txBody>
          <a:bodyPr>
            <a:noAutofit/>
          </a:bodyPr>
          <a:lstStyle/>
          <a:p>
            <a:r>
              <a:rPr lang="da-DK" sz="4000" dirty="0"/>
              <a:t>Kan uddannelsessystemet også være en arena hvor den sociale arv kan brydes?</a:t>
            </a:r>
            <a:br>
              <a:rPr lang="da-DK" sz="4000" dirty="0"/>
            </a:br>
            <a:r>
              <a:rPr lang="da-DK" sz="4000" dirty="0"/>
              <a:t>(At skabe mønsterbrydere)</a:t>
            </a:r>
          </a:p>
        </p:txBody>
      </p:sp>
      <p:sp>
        <p:nvSpPr>
          <p:cNvPr id="3" name="Pladsholder til indhold 2">
            <a:extLst>
              <a:ext uri="{FF2B5EF4-FFF2-40B4-BE49-F238E27FC236}">
                <a16:creationId xmlns:a16="http://schemas.microsoft.com/office/drawing/2014/main" id="{72E7935B-7810-41C0-A9BD-FF3C6CF5A82F}"/>
              </a:ext>
            </a:extLst>
          </p:cNvPr>
          <p:cNvSpPr>
            <a:spLocks noGrp="1"/>
          </p:cNvSpPr>
          <p:nvPr>
            <p:ph idx="1"/>
          </p:nvPr>
        </p:nvSpPr>
        <p:spPr>
          <a:xfrm>
            <a:off x="377072" y="2545237"/>
            <a:ext cx="9603541" cy="3474563"/>
          </a:xfrm>
        </p:spPr>
        <p:txBody>
          <a:bodyPr/>
          <a:lstStyle/>
          <a:p>
            <a:pPr marL="0" indent="0">
              <a:buNone/>
            </a:pPr>
            <a:endParaRPr lang="da-DK" dirty="0"/>
          </a:p>
          <a:p>
            <a:r>
              <a:rPr lang="da-DK" dirty="0"/>
              <a:t>Spørgsmål: Hvordan kan uddannelsessystemet (fokus på folkeskolen) være med til at bryde negativ social arv?</a:t>
            </a:r>
          </a:p>
          <a:p>
            <a:r>
              <a:rPr lang="da-DK" dirty="0"/>
              <a:t>Se Sociologisk set s. 139-142 (lektien)</a:t>
            </a:r>
          </a:p>
          <a:p>
            <a:r>
              <a:rPr lang="da-DK" dirty="0"/>
              <a:t>Giv gerne konkrete eksempler </a:t>
            </a:r>
          </a:p>
        </p:txBody>
      </p:sp>
      <p:pic>
        <p:nvPicPr>
          <p:cNvPr id="5" name="Billede 4">
            <a:extLst>
              <a:ext uri="{FF2B5EF4-FFF2-40B4-BE49-F238E27FC236}">
                <a16:creationId xmlns:a16="http://schemas.microsoft.com/office/drawing/2014/main" id="{6AFDB26C-82D0-4513-B73C-7705596609DE}"/>
              </a:ext>
            </a:extLst>
          </p:cNvPr>
          <p:cNvPicPr>
            <a:picLocks noChangeAspect="1"/>
          </p:cNvPicPr>
          <p:nvPr/>
        </p:nvPicPr>
        <p:blipFill>
          <a:blip r:embed="rId2"/>
          <a:stretch>
            <a:fillRect/>
          </a:stretch>
        </p:blipFill>
        <p:spPr>
          <a:xfrm>
            <a:off x="7362825" y="4141588"/>
            <a:ext cx="4829175" cy="2716411"/>
          </a:xfrm>
          <a:prstGeom prst="rect">
            <a:avLst/>
          </a:prstGeom>
        </p:spPr>
      </p:pic>
    </p:spTree>
    <p:extLst>
      <p:ext uri="{BB962C8B-B14F-4D97-AF65-F5344CB8AC3E}">
        <p14:creationId xmlns:p14="http://schemas.microsoft.com/office/powerpoint/2010/main" val="1853285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F8B420-3FF4-4617-9E76-C141A7F68C44}"/>
              </a:ext>
            </a:extLst>
          </p:cNvPr>
          <p:cNvSpPr>
            <a:spLocks noGrp="1"/>
          </p:cNvSpPr>
          <p:nvPr>
            <p:ph type="title"/>
          </p:nvPr>
        </p:nvSpPr>
        <p:spPr/>
        <p:txBody>
          <a:bodyPr/>
          <a:lstStyle/>
          <a:p>
            <a:r>
              <a:rPr lang="da-DK" dirty="0"/>
              <a:t>Social mobilitet og mønsterbrydning</a:t>
            </a:r>
          </a:p>
        </p:txBody>
      </p:sp>
      <p:sp>
        <p:nvSpPr>
          <p:cNvPr id="3" name="Pladsholder til indhold 2">
            <a:extLst>
              <a:ext uri="{FF2B5EF4-FFF2-40B4-BE49-F238E27FC236}">
                <a16:creationId xmlns:a16="http://schemas.microsoft.com/office/drawing/2014/main" id="{CB82372B-5824-4F54-A55E-8F3DFD257903}"/>
              </a:ext>
            </a:extLst>
          </p:cNvPr>
          <p:cNvSpPr>
            <a:spLocks noGrp="1"/>
          </p:cNvSpPr>
          <p:nvPr>
            <p:ph idx="1"/>
          </p:nvPr>
        </p:nvSpPr>
        <p:spPr>
          <a:xfrm>
            <a:off x="0" y="2196445"/>
            <a:ext cx="7689547" cy="3823355"/>
          </a:xfrm>
        </p:spPr>
        <p:txBody>
          <a:bodyPr>
            <a:noAutofit/>
          </a:bodyPr>
          <a:lstStyle/>
          <a:p>
            <a:r>
              <a:rPr lang="da-DK" sz="2400" dirty="0"/>
              <a:t>Vi skal nu høre fra en mønsterbryder - nemlig Rasmus</a:t>
            </a:r>
          </a:p>
          <a:p>
            <a:r>
              <a:rPr lang="da-DK" sz="2400" dirty="0"/>
              <a:t>Lyt til Rasmus </a:t>
            </a:r>
            <a:r>
              <a:rPr lang="da-DK" sz="2400" dirty="0" err="1">
                <a:hlinkClick r:id="rId3"/>
              </a:rPr>
              <a:t>Rasmus</a:t>
            </a:r>
            <a:r>
              <a:rPr lang="da-DK" sz="2400" dirty="0">
                <a:hlinkClick r:id="rId3"/>
              </a:rPr>
              <a:t> case</a:t>
            </a:r>
            <a:endParaRPr lang="da-DK" sz="2400" dirty="0"/>
          </a:p>
          <a:p>
            <a:pPr marL="0" indent="0">
              <a:buNone/>
            </a:pPr>
            <a:endParaRPr lang="da-DK" sz="2400" dirty="0"/>
          </a:p>
          <a:p>
            <a:r>
              <a:rPr lang="da-DK" sz="2400" dirty="0"/>
              <a:t>Hvorfor blev han mønsterbrydere? Og hvad er hans tanker omkring det at være mønsterbryder?</a:t>
            </a:r>
          </a:p>
        </p:txBody>
      </p:sp>
      <p:pic>
        <p:nvPicPr>
          <p:cNvPr id="5" name="Billede 4">
            <a:extLst>
              <a:ext uri="{FF2B5EF4-FFF2-40B4-BE49-F238E27FC236}">
                <a16:creationId xmlns:a16="http://schemas.microsoft.com/office/drawing/2014/main" id="{76728FEA-0ED6-42FA-9C7B-D74993EE952F}"/>
              </a:ext>
            </a:extLst>
          </p:cNvPr>
          <p:cNvPicPr>
            <a:picLocks noChangeAspect="1"/>
          </p:cNvPicPr>
          <p:nvPr/>
        </p:nvPicPr>
        <p:blipFill>
          <a:blip r:embed="rId4"/>
          <a:stretch>
            <a:fillRect/>
          </a:stretch>
        </p:blipFill>
        <p:spPr>
          <a:xfrm>
            <a:off x="8772144" y="2309567"/>
            <a:ext cx="2086178" cy="2445091"/>
          </a:xfrm>
          <a:prstGeom prst="rect">
            <a:avLst/>
          </a:prstGeom>
        </p:spPr>
      </p:pic>
      <p:pic>
        <p:nvPicPr>
          <p:cNvPr id="7" name="Billede 6">
            <a:extLst>
              <a:ext uri="{FF2B5EF4-FFF2-40B4-BE49-F238E27FC236}">
                <a16:creationId xmlns:a16="http://schemas.microsoft.com/office/drawing/2014/main" id="{1C4EC89F-DE57-4692-A65D-6249984856BA}"/>
              </a:ext>
            </a:extLst>
          </p:cNvPr>
          <p:cNvPicPr>
            <a:picLocks noChangeAspect="1"/>
          </p:cNvPicPr>
          <p:nvPr/>
        </p:nvPicPr>
        <p:blipFill>
          <a:blip r:embed="rId5"/>
          <a:stretch>
            <a:fillRect/>
          </a:stretch>
        </p:blipFill>
        <p:spPr>
          <a:xfrm>
            <a:off x="8536299" y="5038199"/>
            <a:ext cx="2557868" cy="1438801"/>
          </a:xfrm>
          <a:prstGeom prst="rect">
            <a:avLst/>
          </a:prstGeom>
        </p:spPr>
      </p:pic>
    </p:spTree>
    <p:extLst>
      <p:ext uri="{BB962C8B-B14F-4D97-AF65-F5344CB8AC3E}">
        <p14:creationId xmlns:p14="http://schemas.microsoft.com/office/powerpoint/2010/main" val="978331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7B1974-97AA-4AE7-A733-927658B16ED8}"/>
              </a:ext>
            </a:extLst>
          </p:cNvPr>
          <p:cNvSpPr>
            <a:spLocks noGrp="1"/>
          </p:cNvSpPr>
          <p:nvPr>
            <p:ph type="title"/>
          </p:nvPr>
        </p:nvSpPr>
        <p:spPr/>
        <p:txBody>
          <a:bodyPr/>
          <a:lstStyle/>
          <a:p>
            <a:r>
              <a:rPr lang="da-DK"/>
              <a:t>Wuuhuu</a:t>
            </a:r>
            <a:r>
              <a:rPr lang="da-DK" dirty="0"/>
              <a:t> du er i mål! </a:t>
            </a:r>
            <a:r>
              <a:rPr lang="da-DK" dirty="0">
                <a:sym typeface="Wingdings" panose="05000000000000000000" pitchFamily="2" charset="2"/>
              </a:rPr>
              <a:t></a:t>
            </a:r>
            <a:endParaRPr lang="da-DK" dirty="0"/>
          </a:p>
        </p:txBody>
      </p:sp>
      <p:sp>
        <p:nvSpPr>
          <p:cNvPr id="3" name="Pladsholder til indhold 2">
            <a:extLst>
              <a:ext uri="{FF2B5EF4-FFF2-40B4-BE49-F238E27FC236}">
                <a16:creationId xmlns:a16="http://schemas.microsoft.com/office/drawing/2014/main" id="{7C136AD7-4B19-4955-AA9D-C9F5069AD174}"/>
              </a:ext>
            </a:extLst>
          </p:cNvPr>
          <p:cNvSpPr>
            <a:spLocks noGrp="1"/>
          </p:cNvSpPr>
          <p:nvPr>
            <p:ph idx="1"/>
          </p:nvPr>
        </p:nvSpPr>
        <p:spPr>
          <a:xfrm>
            <a:off x="122548" y="2366129"/>
            <a:ext cx="10086681" cy="3653672"/>
          </a:xfrm>
        </p:spPr>
        <p:txBody>
          <a:bodyPr>
            <a:normAutofit/>
          </a:bodyPr>
          <a:lstStyle/>
          <a:p>
            <a:r>
              <a:rPr lang="da-DK" sz="2500" dirty="0"/>
              <a:t>Slut dagens lektion af med at lytte til en god </a:t>
            </a:r>
            <a:r>
              <a:rPr lang="da-DK" sz="2500" dirty="0" err="1"/>
              <a:t>rapbattle</a:t>
            </a:r>
            <a:r>
              <a:rPr lang="da-DK" sz="2500" dirty="0"/>
              <a:t> mellem A. Giddens &amp; Pierre Bourdieu (</a:t>
            </a:r>
            <a:r>
              <a:rPr lang="da-DK" sz="2500" dirty="0" err="1"/>
              <a:t>sidekick</a:t>
            </a:r>
            <a:r>
              <a:rPr lang="da-DK" sz="2500" dirty="0"/>
              <a:t> er Henrik Dahl)</a:t>
            </a:r>
          </a:p>
          <a:p>
            <a:r>
              <a:rPr lang="en-US" sz="2500" dirty="0" err="1">
                <a:hlinkClick r:id="rId2"/>
              </a:rPr>
              <a:t>Ohh</a:t>
            </a:r>
            <a:r>
              <a:rPr lang="en-US" sz="2500" dirty="0">
                <a:hlinkClick r:id="rId2"/>
              </a:rPr>
              <a:t> it's on and you better bring it!</a:t>
            </a:r>
            <a:r>
              <a:rPr lang="en-US" sz="2500" dirty="0"/>
              <a:t>  (</a:t>
            </a:r>
            <a:r>
              <a:rPr lang="en-US" sz="2500" dirty="0" err="1"/>
              <a:t>klik</a:t>
            </a:r>
            <a:r>
              <a:rPr lang="en-US" sz="2500" dirty="0"/>
              <a:t>)</a:t>
            </a:r>
            <a:endParaRPr lang="da-DK" sz="2500" dirty="0"/>
          </a:p>
        </p:txBody>
      </p:sp>
      <p:pic>
        <p:nvPicPr>
          <p:cNvPr id="1026" name="Picture 2" descr="Billedresultat for giddens og bourdieu">
            <a:extLst>
              <a:ext uri="{FF2B5EF4-FFF2-40B4-BE49-F238E27FC236}">
                <a16:creationId xmlns:a16="http://schemas.microsoft.com/office/drawing/2014/main" id="{1CF4949D-6CE5-4885-AB5E-3B573ACEDA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052" y="3309595"/>
            <a:ext cx="4818144" cy="27102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33690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Jeg råber 'Auf Wienerschnitzel' gennem Newsroom, når jeg går, og så siger  jeg god bedring til vagten' | Nyt fra DR | DR">
            <a:extLst>
              <a:ext uri="{FF2B5EF4-FFF2-40B4-BE49-F238E27FC236}">
                <a16:creationId xmlns:a16="http://schemas.microsoft.com/office/drawing/2014/main" id="{2B6092F9-39CC-45B9-D2AF-13C8011EE2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938" y="711200"/>
            <a:ext cx="6513513" cy="4318000"/>
          </a:xfrm>
          <a:prstGeom prst="rect">
            <a:avLst/>
          </a:prstGeom>
          <a:extLst>
            <a:ext uri="{909E8E84-426E-40DD-AFC4-6F175D3DCCD1}">
              <a14:hiddenFill xmlns:a14="http://schemas.microsoft.com/office/drawing/2010/main">
                <a:solidFill>
                  <a:srgbClr val="FFFFFF"/>
                </a:solidFill>
              </a14:hiddenFill>
            </a:ext>
          </a:extLst>
        </p:spPr>
      </p:pic>
      <p:pic>
        <p:nvPicPr>
          <p:cNvPr id="5122" name="Picture 2" descr="DR Nyheder Breaking (@DRBreaking) / X">
            <a:extLst>
              <a:ext uri="{FF2B5EF4-FFF2-40B4-BE49-F238E27FC236}">
                <a16:creationId xmlns:a16="http://schemas.microsoft.com/office/drawing/2014/main" id="{350C12E0-AF57-20E2-1C9A-C050CA8C2B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1063" y="711200"/>
            <a:ext cx="4318000" cy="4318000"/>
          </a:xfrm>
          <a:prstGeom prst="rect">
            <a:avLst/>
          </a:prstGeom>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923D3381-1883-8E8D-5962-9141418B5D1E}"/>
              </a:ext>
            </a:extLst>
          </p:cNvPr>
          <p:cNvSpPr>
            <a:spLocks noGrp="1"/>
          </p:cNvSpPr>
          <p:nvPr>
            <p:ph type="title"/>
          </p:nvPr>
        </p:nvSpPr>
        <p:spPr>
          <a:xfrm>
            <a:off x="838200" y="5358141"/>
            <a:ext cx="10515600" cy="1364392"/>
          </a:xfrm>
        </p:spPr>
        <p:txBody>
          <a:bodyPr vert="horz" lIns="91440" tIns="45720" rIns="91440" bIns="45720" rtlCol="0" anchor="ctr">
            <a:normAutofit/>
          </a:bodyPr>
          <a:lstStyle/>
          <a:p>
            <a:pPr algn="ctr"/>
            <a:r>
              <a:rPr lang="en-US" sz="5200" kern="1200" dirty="0">
                <a:solidFill>
                  <a:schemeClr val="tx1"/>
                </a:solidFill>
                <a:latin typeface="+mj-lt"/>
                <a:ea typeface="+mj-ea"/>
                <a:cs typeface="+mj-cs"/>
              </a:rPr>
              <a:t>UGENS AKTUALITET – HC </a:t>
            </a:r>
            <a:r>
              <a:rPr lang="en-US" sz="5200" kern="1200" dirty="0" err="1">
                <a:solidFill>
                  <a:schemeClr val="tx1"/>
                </a:solidFill>
                <a:latin typeface="+mj-lt"/>
                <a:ea typeface="+mj-ea"/>
                <a:cs typeface="+mj-cs"/>
              </a:rPr>
              <a:t>og</a:t>
            </a:r>
            <a:r>
              <a:rPr lang="en-US" sz="5200" kern="1200" dirty="0">
                <a:solidFill>
                  <a:schemeClr val="tx1"/>
                </a:solidFill>
                <a:latin typeface="+mj-lt"/>
                <a:ea typeface="+mj-ea"/>
                <a:cs typeface="+mj-cs"/>
              </a:rPr>
              <a:t> </a:t>
            </a:r>
            <a:r>
              <a:rPr lang="en-US" sz="5200" kern="1200" dirty="0" err="1">
                <a:solidFill>
                  <a:schemeClr val="tx1"/>
                </a:solidFill>
                <a:latin typeface="+mj-lt"/>
                <a:ea typeface="+mj-ea"/>
                <a:cs typeface="+mj-cs"/>
              </a:rPr>
              <a:t>Sille</a:t>
            </a:r>
            <a:r>
              <a:rPr lang="en-US" sz="5200" kern="1200" dirty="0">
                <a:solidFill>
                  <a:schemeClr val="tx1"/>
                </a:solidFill>
                <a:latin typeface="+mj-lt"/>
                <a:ea typeface="+mj-ea"/>
                <a:cs typeface="+mj-cs"/>
              </a:rPr>
              <a:t>  </a:t>
            </a:r>
          </a:p>
        </p:txBody>
      </p:sp>
    </p:spTree>
    <p:extLst>
      <p:ext uri="{BB962C8B-B14F-4D97-AF65-F5344CB8AC3E}">
        <p14:creationId xmlns:p14="http://schemas.microsoft.com/office/powerpoint/2010/main" val="3800582206"/>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F46216B-77A9-411A-B9D3-5023FCB7020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BF8AFFE51B931F4397AE05E8D6C49325" ma:contentTypeVersion="14" ma:contentTypeDescription="Opret et nyt dokument." ma:contentTypeScope="" ma:versionID="41ad59eecba6818756989972cbf200b7">
  <xsd:schema xmlns:xsd="http://www.w3.org/2001/XMLSchema" xmlns:xs="http://www.w3.org/2001/XMLSchema" xmlns:p="http://schemas.microsoft.com/office/2006/metadata/properties" xmlns:ns2="febb90c7-3665-4c1f-9f05-90391176a982" xmlns:ns3="eec9c017-56e4-40db-953a-986d842f7b06" targetNamespace="http://schemas.microsoft.com/office/2006/metadata/properties" ma:root="true" ma:fieldsID="d1c6bdf2e438ec0af10aea7b31c813cc" ns2:_="" ns3:_="">
    <xsd:import namespace="febb90c7-3665-4c1f-9f05-90391176a982"/>
    <xsd:import namespace="eec9c017-56e4-40db-953a-986d842f7b0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bb90c7-3665-4c1f-9f05-90391176a9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ledmærker" ma:readOnly="false" ma:fieldId="{5cf76f15-5ced-4ddc-b409-7134ff3c332f}" ma:taxonomyMulti="true" ma:sspId="7c3003a0-0503-4f8b-8474-15bee1c5978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c9c017-56e4-40db-953a-986d842f7b0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3b9c352-2ff1-47ed-9162-206a934021c4}" ma:internalName="TaxCatchAll" ma:showField="CatchAllData" ma:web="eec9c017-56e4-40db-953a-986d842f7b06">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ec9c017-56e4-40db-953a-986d842f7b06" xsi:nil="true"/>
    <lcf76f155ced4ddcb4097134ff3c332f xmlns="febb90c7-3665-4c1f-9f05-90391176a98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1B3D131-8A34-4C4F-B6CB-AAF07759172D}">
  <ds:schemaRefs>
    <ds:schemaRef ds:uri="http://schemas.microsoft.com/sharepoint/v3/contenttype/forms"/>
  </ds:schemaRefs>
</ds:datastoreItem>
</file>

<file path=customXml/itemProps2.xml><?xml version="1.0" encoding="utf-8"?>
<ds:datastoreItem xmlns:ds="http://schemas.openxmlformats.org/officeDocument/2006/customXml" ds:itemID="{E25A7A45-C29B-4906-977C-197D1E4A6B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bb90c7-3665-4c1f-9f05-90391176a982"/>
    <ds:schemaRef ds:uri="eec9c017-56e4-40db-953a-986d842f7b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DA1A51E-5175-42E3-84C2-ED818EA9C86C}">
  <ds:schemaRefs>
    <ds:schemaRef ds:uri="febb90c7-3665-4c1f-9f05-90391176a982"/>
    <ds:schemaRef ds:uri="http://schemas.microsoft.com/office/infopath/2007/PartnerControls"/>
    <ds:schemaRef ds:uri="http://purl.org/dc/dcmitype/"/>
    <ds:schemaRef ds:uri="http://www.w3.org/XML/1998/namespace"/>
    <ds:schemaRef ds:uri="http://schemas.microsoft.com/office/2006/metadata/properties"/>
    <ds:schemaRef ds:uri="http://schemas.microsoft.com/office/2006/documentManagement/types"/>
    <ds:schemaRef ds:uri="http://purl.org/dc/terms/"/>
    <ds:schemaRef ds:uri="eec9c017-56e4-40db-953a-986d842f7b06"/>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476</TotalTime>
  <Words>416</Words>
  <Application>Microsoft Macintosh PowerPoint</Application>
  <PresentationFormat>Widescreen</PresentationFormat>
  <Paragraphs>80</Paragraphs>
  <Slides>13</Slides>
  <Notes>5</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13</vt:i4>
      </vt:variant>
    </vt:vector>
  </HeadingPairs>
  <TitlesOfParts>
    <vt:vector size="17" baseType="lpstr">
      <vt:lpstr>Arial</vt:lpstr>
      <vt:lpstr>Calibri</vt:lpstr>
      <vt:lpstr>Calibri Light</vt:lpstr>
      <vt:lpstr>Office-tema</vt:lpstr>
      <vt:lpstr>PROGRAM </vt:lpstr>
      <vt:lpstr>CASE: JIMMI OG FAMILIEN PÅ BISTAND </vt:lpstr>
      <vt:lpstr>Social mobilitet/mønsterbrydning og Uddannelsessystemet</vt:lpstr>
      <vt:lpstr>Opsummering fra de sidste lektioner</vt:lpstr>
      <vt:lpstr>Push &amp; pull-faktorer i mønsterbrydning</vt:lpstr>
      <vt:lpstr>Formålet med dagens lektion er at…</vt:lpstr>
      <vt:lpstr>GRUPPER </vt:lpstr>
      <vt:lpstr> Symbolsk vold og social reproduktion via uddannelsessystemet Læs boksen og forklar i præsentationen figur 6.11. Kom her med 2-3 konkrete eksempler. </vt:lpstr>
      <vt:lpstr>Mønsterbryder - ud af socialgruppe 5 (underklassen)</vt:lpstr>
      <vt:lpstr>Kan uddannelsessystemet også være en arena hvor den sociale arv kan brydes? (At skabe mønsterbrydere)</vt:lpstr>
      <vt:lpstr>Social mobilitet og mønsterbrydning</vt:lpstr>
      <vt:lpstr>Wuuhuu du er i mål! </vt:lpstr>
      <vt:lpstr>UGENS AKTUALITET – HC og Sille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Nyt forløb</dc:title>
  <dc:creator>René Jensen</dc:creator>
  <cp:lastModifiedBy>Mads Malthe Rifbjerg Søvndal</cp:lastModifiedBy>
  <cp:revision>66</cp:revision>
  <dcterms:created xsi:type="dcterms:W3CDTF">2020-03-17T18:13:20Z</dcterms:created>
  <dcterms:modified xsi:type="dcterms:W3CDTF">2023-09-05T08:47:52Z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0x010100BF8AFFE51B931F4397AE05E8D6C49325</vt:lpwstr>
  </property>
  <property fmtid="{D5CDD505-2E9C-101B-9397-08002B2CF9AE}" pid="3" name="MediaServiceImageTags">
    <vt:lpwstr/>
  </property>
</Properties>
</file>