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1" r:id="rId4"/>
    <p:sldId id="264" r:id="rId5"/>
    <p:sldId id="265" r:id="rId6"/>
    <p:sldId id="270" r:id="rId7"/>
    <p:sldId id="271" r:id="rId8"/>
    <p:sldId id="279" r:id="rId9"/>
    <p:sldId id="273" r:id="rId10"/>
    <p:sldId id="276" r:id="rId11"/>
    <p:sldId id="275" r:id="rId12"/>
    <p:sldId id="278" r:id="rId13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05"/>
    <p:restoredTop sz="94569"/>
  </p:normalViewPr>
  <p:slideViewPr>
    <p:cSldViewPr>
      <p:cViewPr varScale="1">
        <p:scale>
          <a:sx n="94" d="100"/>
          <a:sy n="94" d="100"/>
        </p:scale>
        <p:origin x="1976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0A6C44-8982-4D31-B090-3FEFC5698298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DF8228-035D-43B0-AE87-B088712F41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7633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F8228-035D-43B0-AE87-B088712F41CB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2980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0085B5-32C1-441B-A061-913E0A9ABF02}" type="slidenum">
              <a:rPr lang="da-DK" smtClean="0">
                <a:latin typeface="Arial" charset="0"/>
              </a:rPr>
              <a:pPr eaLnBrk="1" hangingPunct="1"/>
              <a:t>6</a:t>
            </a:fld>
            <a:endParaRPr lang="da-DK">
              <a:latin typeface="Arial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/>
              <a:t>Zeus i gigantomachia</a:t>
            </a:r>
          </a:p>
        </p:txBody>
      </p:sp>
    </p:spTree>
    <p:extLst>
      <p:ext uri="{BB962C8B-B14F-4D97-AF65-F5344CB8AC3E}">
        <p14:creationId xmlns:p14="http://schemas.microsoft.com/office/powerpoint/2010/main" val="1736713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060C41E-BAEE-421F-8B92-4AED34C408A5}" type="slidenum">
              <a:rPr lang="da-DK" smtClean="0">
                <a:latin typeface="Arial" charset="0"/>
              </a:rPr>
              <a:pPr eaLnBrk="1" hangingPunct="1"/>
              <a:t>7</a:t>
            </a:fld>
            <a:endParaRPr lang="da-DK">
              <a:latin typeface="Arial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/>
              <a:t>Athena </a:t>
            </a:r>
          </a:p>
        </p:txBody>
      </p:sp>
    </p:spTree>
    <p:extLst>
      <p:ext uri="{BB962C8B-B14F-4D97-AF65-F5344CB8AC3E}">
        <p14:creationId xmlns:p14="http://schemas.microsoft.com/office/powerpoint/2010/main" val="342030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5056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5469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932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4046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0785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3009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997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6877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1828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0561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EDC69-51DE-477B-ADF5-76C99886785B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540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EDC69-51DE-477B-ADF5-76C99886785B}" type="datetimeFigureOut">
              <a:rPr lang="da-DK" smtClean="0"/>
              <a:t>12.11.2024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8C1E7-E5D5-467F-9FAD-6553A231AE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223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Hellenistisk tid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Ca. 323-31 f.Kr.</a:t>
            </a:r>
          </a:p>
        </p:txBody>
      </p:sp>
    </p:spTree>
    <p:extLst>
      <p:ext uri="{BB962C8B-B14F-4D97-AF65-F5344CB8AC3E}">
        <p14:creationId xmlns:p14="http://schemas.microsoft.com/office/powerpoint/2010/main" val="4140890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Hellenistisk tid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1143001"/>
          </a:xfrm>
        </p:spPr>
        <p:txBody>
          <a:bodyPr>
            <a:normAutofit lnSpcReduction="10000"/>
          </a:bodyPr>
          <a:lstStyle/>
          <a:p>
            <a:r>
              <a:rPr lang="da-DK" sz="2200" dirty="0"/>
              <a:t>Alexanders rige deles mellem hans mest fremtrædende generaler</a:t>
            </a:r>
          </a:p>
          <a:p>
            <a:r>
              <a:rPr lang="da-DK" sz="2200" dirty="0"/>
              <a:t>Hellenisme: græsk kultur bliver dominerende i de nye bycentre men med optag af lokale elementer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00250AD-0544-412D-7518-F9EDF3B2F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812" y="2293132"/>
            <a:ext cx="7194376" cy="4450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4209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Koiné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200" dirty="0"/>
              <a:t>Sammensmeltning af græsk og orientalsk kultur</a:t>
            </a:r>
          </a:p>
          <a:p>
            <a:r>
              <a:rPr lang="da-DK" sz="2200" dirty="0"/>
              <a:t>Dog i højere grad Østen, der bliver </a:t>
            </a:r>
            <a:r>
              <a:rPr lang="da-DK" sz="2200" dirty="0" err="1"/>
              <a:t>helleniseret</a:t>
            </a:r>
            <a:r>
              <a:rPr lang="da-DK" sz="2200" dirty="0"/>
              <a:t>, end Vesten, der bliver </a:t>
            </a:r>
            <a:r>
              <a:rPr lang="da-DK" sz="2200" dirty="0" err="1"/>
              <a:t>orientaliseret</a:t>
            </a:r>
            <a:endParaRPr lang="da-DK" sz="2200" dirty="0"/>
          </a:p>
          <a:p>
            <a:r>
              <a:rPr lang="da-DK" sz="2200" dirty="0"/>
              <a:t>Gennem det græske sprog, </a:t>
            </a:r>
            <a:r>
              <a:rPr lang="da-DK" sz="2200" dirty="0" err="1"/>
              <a:t>koiné</a:t>
            </a:r>
            <a:r>
              <a:rPr lang="da-DK" sz="2200" dirty="0"/>
              <a:t>, fik den hellenistiske verden et fælles kulturgrundlag</a:t>
            </a:r>
          </a:p>
          <a:p>
            <a:r>
              <a:rPr lang="da-DK" sz="2200" dirty="0"/>
              <a:t>Der udvikledes for første gang i verdenshistorien en tanke en kosmopolitisk enhedskultur – et ”</a:t>
            </a:r>
            <a:r>
              <a:rPr lang="da-DK" sz="2200" dirty="0" err="1"/>
              <a:t>brotherhood</a:t>
            </a:r>
            <a:r>
              <a:rPr lang="da-DK" sz="2200" dirty="0"/>
              <a:t> of man”</a:t>
            </a:r>
          </a:p>
          <a:p>
            <a:r>
              <a:rPr lang="da-DK" sz="2200" dirty="0"/>
              <a:t>Tanker, der tages op og videreføres navnlig af stoikere og kristne</a:t>
            </a:r>
          </a:p>
        </p:txBody>
      </p:sp>
    </p:spTree>
    <p:extLst>
      <p:ext uri="{BB962C8B-B14F-4D97-AF65-F5344CB8AC3E}">
        <p14:creationId xmlns:p14="http://schemas.microsoft.com/office/powerpoint/2010/main" val="1543625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Roms stigende indflydelse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r>
              <a:rPr lang="da-DK" sz="2200" dirty="0"/>
              <a:t>Erobrer løbende græske områder</a:t>
            </a:r>
          </a:p>
          <a:p>
            <a:r>
              <a:rPr lang="da-DK" sz="2200" dirty="0"/>
              <a:t>Sidste hellenistiske hersker falder efter Slaget ved </a:t>
            </a:r>
            <a:r>
              <a:rPr lang="da-DK" sz="2200" dirty="0" err="1"/>
              <a:t>Actium</a:t>
            </a:r>
            <a:r>
              <a:rPr lang="da-DK" sz="2200" dirty="0"/>
              <a:t> 31 f.Kr.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1916832"/>
            <a:ext cx="6667500" cy="492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7707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Hellenistisk kunst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200" dirty="0"/>
              <a:t>Kunst: videreførelse af senklassisk stil men med en række tydelige tendenser:</a:t>
            </a:r>
          </a:p>
          <a:p>
            <a:pPr lvl="1"/>
            <a:r>
              <a:rPr lang="da-DK" sz="1800" dirty="0"/>
              <a:t>Barok -&gt;</a:t>
            </a:r>
          </a:p>
          <a:p>
            <a:pPr lvl="2"/>
            <a:r>
              <a:rPr lang="da-DK" sz="1400" dirty="0"/>
              <a:t>Store svulmende muskler</a:t>
            </a:r>
          </a:p>
          <a:p>
            <a:pPr lvl="2"/>
            <a:r>
              <a:rPr lang="da-DK" sz="1400" dirty="0"/>
              <a:t>Fokus på </a:t>
            </a:r>
            <a:r>
              <a:rPr lang="da-DK" sz="1400" dirty="0" err="1"/>
              <a:t>pathos</a:t>
            </a:r>
            <a:r>
              <a:rPr lang="da-DK" sz="1400" dirty="0"/>
              <a:t> (følelser)</a:t>
            </a:r>
          </a:p>
          <a:p>
            <a:pPr lvl="2"/>
            <a:r>
              <a:rPr lang="da-DK" sz="1400" dirty="0"/>
              <a:t>Stor dynamik</a:t>
            </a:r>
          </a:p>
          <a:p>
            <a:pPr lvl="2"/>
            <a:r>
              <a:rPr lang="da-DK" sz="1400" dirty="0"/>
              <a:t>Ofte i overstørrelse</a:t>
            </a:r>
          </a:p>
          <a:p>
            <a:pPr lvl="1"/>
            <a:r>
              <a:rPr lang="da-DK" sz="1800" dirty="0"/>
              <a:t>Rokoko</a:t>
            </a:r>
          </a:p>
          <a:p>
            <a:pPr lvl="1"/>
            <a:r>
              <a:rPr lang="da-DK" sz="1800" dirty="0"/>
              <a:t>(Genre)realisme</a:t>
            </a:r>
          </a:p>
          <a:p>
            <a:pPr lvl="1"/>
            <a:r>
              <a:rPr lang="da-DK" sz="1800" dirty="0"/>
              <a:t>Individuelle portrætter</a:t>
            </a:r>
          </a:p>
          <a:p>
            <a:pPr marL="457200" lvl="1" indent="0">
              <a:buNone/>
            </a:pPr>
            <a:endParaRPr lang="da-DK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060848"/>
            <a:ext cx="4824536" cy="4663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0311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0466"/>
            <a:ext cx="9144000" cy="607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317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62660" y="0"/>
            <a:ext cx="11985479" cy="796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386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Rokoko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200" dirty="0"/>
              <a:t>Fokus på:</a:t>
            </a:r>
          </a:p>
          <a:p>
            <a:pPr lvl="1"/>
            <a:r>
              <a:rPr lang="da-DK" sz="1800" dirty="0"/>
              <a:t>Det sanselige</a:t>
            </a:r>
          </a:p>
          <a:p>
            <a:pPr lvl="1"/>
            <a:r>
              <a:rPr lang="da-DK" sz="1800" dirty="0"/>
              <a:t>Det idylliske </a:t>
            </a:r>
          </a:p>
          <a:p>
            <a:pPr lvl="1"/>
            <a:r>
              <a:rPr lang="da-DK" sz="1800" dirty="0"/>
              <a:t>Det erotiske</a:t>
            </a:r>
          </a:p>
          <a:p>
            <a:pPr lvl="1"/>
            <a:r>
              <a:rPr lang="da-DK" sz="1800" dirty="0"/>
              <a:t>Det yndefulde (feminine)</a:t>
            </a:r>
          </a:p>
          <a:p>
            <a:pPr lvl="1"/>
            <a:r>
              <a:rPr lang="da-DK" sz="1800" dirty="0"/>
              <a:t>Det elegante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130281"/>
            <a:ext cx="2808312" cy="4727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8139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(Genre)Realisme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200" dirty="0"/>
              <a:t>Ikke længere kun smukke unge mænd (og kvinder), men hverdagssituationer portrætteres - alt lige fra dværge til fulde kællinger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341492"/>
            <a:ext cx="2815371" cy="4487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6987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Portrætter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lvl="0"/>
            <a:r>
              <a:rPr lang="da-DK" sz="2200" dirty="0"/>
              <a:t>Stilen fortsættes fra senklassisk tid med fokus på det personlige, individuelle portræt</a:t>
            </a:r>
          </a:p>
          <a:p>
            <a:r>
              <a:rPr lang="da-DK" sz="2200" dirty="0"/>
              <a:t>Tidstypisk er de indadvendte indtryk, som hele holdningen giver udtryk for (grækerne udførte portrætter som hele statuer og ikke blot hovedet, buster, som romerne gjorde det senere): ansigtstræk og kropssprog er lige vigtige.</a:t>
            </a:r>
          </a:p>
          <a:p>
            <a:pPr lvl="0"/>
            <a:r>
              <a:rPr lang="da-DK" sz="2200" dirty="0" err="1"/>
              <a:t>Demosthenes</a:t>
            </a:r>
            <a:r>
              <a:rPr lang="da-DK" sz="2200" dirty="0"/>
              <a:t> opstillet i 280 f. Kr. </a:t>
            </a:r>
            <a:r>
              <a:rPr lang="da-DK" sz="2200"/>
              <a:t>– 40 år </a:t>
            </a:r>
            <a:r>
              <a:rPr lang="da-DK" sz="2200" dirty="0"/>
              <a:t>efter sin død. Portrættet er altså ikke samtidigt, men et eksempel på en personangivelse i en realistisk genre</a:t>
            </a:r>
          </a:p>
          <a:p>
            <a:endParaRPr lang="da-DK" sz="2200" dirty="0"/>
          </a:p>
          <a:p>
            <a:pPr lvl="0"/>
            <a:endParaRPr lang="da-DK" sz="2200" dirty="0"/>
          </a:p>
          <a:p>
            <a:endParaRPr lang="da-DK" sz="2200" dirty="0"/>
          </a:p>
        </p:txBody>
      </p:sp>
    </p:spTree>
    <p:extLst>
      <p:ext uri="{BB962C8B-B14F-4D97-AF65-F5344CB8AC3E}">
        <p14:creationId xmlns:p14="http://schemas.microsoft.com/office/powerpoint/2010/main" val="193886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725" y="0"/>
            <a:ext cx="33829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875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Hellenistiske </a:t>
            </a:r>
            <a:r>
              <a:rPr lang="da-DK" dirty="0"/>
              <a:t>stiltræk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200" dirty="0"/>
              <a:t>Videreførelse af senklassisk stil</a:t>
            </a:r>
          </a:p>
          <a:p>
            <a:r>
              <a:rPr lang="da-DK" sz="2200" dirty="0"/>
              <a:t>Skulpturen kan nu udtrykke dramatik, sanselighed, smerte, eftertanke, stolthed eller karikatur </a:t>
            </a:r>
          </a:p>
          <a:p>
            <a:r>
              <a:rPr lang="da-DK" sz="2200" dirty="0"/>
              <a:t>Motivrepertoiret udvides til også at inddrage hverdagsmotiver </a:t>
            </a:r>
          </a:p>
          <a:p>
            <a:r>
              <a:rPr lang="da-DK" sz="2200" dirty="0"/>
              <a:t>Både kvinder og mænd kan gengives nøgne </a:t>
            </a:r>
          </a:p>
          <a:p>
            <a:r>
              <a:rPr lang="da-DK" sz="2200" dirty="0"/>
              <a:t>Skulpturen er ofte udtryk for en realistisk naturalisme </a:t>
            </a:r>
          </a:p>
          <a:p>
            <a:r>
              <a:rPr lang="da-DK" sz="2200" dirty="0"/>
              <a:t>Kunstnerne er ofte kendte </a:t>
            </a:r>
          </a:p>
          <a:p>
            <a:endParaRPr lang="da-DK" sz="2200" dirty="0"/>
          </a:p>
        </p:txBody>
      </p:sp>
    </p:spTree>
    <p:extLst>
      <p:ext uri="{BB962C8B-B14F-4D97-AF65-F5344CB8AC3E}">
        <p14:creationId xmlns:p14="http://schemas.microsoft.com/office/powerpoint/2010/main" val="1956632869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341</Words>
  <Application>Microsoft Macintosh PowerPoint</Application>
  <PresentationFormat>Skærmshow (4:3)</PresentationFormat>
  <Paragraphs>50</Paragraphs>
  <Slides>12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5" baseType="lpstr">
      <vt:lpstr>Arial</vt:lpstr>
      <vt:lpstr>Calibri</vt:lpstr>
      <vt:lpstr>Kontortema</vt:lpstr>
      <vt:lpstr>Hellenistisk tid</vt:lpstr>
      <vt:lpstr>Hellenistisk tid</vt:lpstr>
      <vt:lpstr>Koiné</vt:lpstr>
      <vt:lpstr>Roms stigende indflydelse</vt:lpstr>
      <vt:lpstr>Hellenistisk kunst</vt:lpstr>
      <vt:lpstr>PowerPoint-præsentation</vt:lpstr>
      <vt:lpstr>PowerPoint-præsentation</vt:lpstr>
      <vt:lpstr>Rokoko</vt:lpstr>
      <vt:lpstr>(Genre)Realisme</vt:lpstr>
      <vt:lpstr>Portrætter</vt:lpstr>
      <vt:lpstr>PowerPoint-præsentation</vt:lpstr>
      <vt:lpstr>Hellenistiske stiltræk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Hellenistisk tid</dc:title>
  <dc:creator>Lærer</dc:creator>
  <cp:lastModifiedBy>Esben Harboe Odgaard EHO</cp:lastModifiedBy>
  <cp:revision>30</cp:revision>
  <dcterms:created xsi:type="dcterms:W3CDTF">2012-03-23T08:31:22Z</dcterms:created>
  <dcterms:modified xsi:type="dcterms:W3CDTF">2024-11-12T13:09:25Z</dcterms:modified>
</cp:coreProperties>
</file>