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94577"/>
  </p:normalViewPr>
  <p:slideViewPr>
    <p:cSldViewPr snapToGrid="0" snapToObjects="1">
      <p:cViewPr varScale="1">
        <p:scale>
          <a:sx n="116" d="100"/>
          <a:sy n="116" d="100"/>
        </p:scale>
        <p:origin x="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241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03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047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252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248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379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36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555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721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373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96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5EC14-658C-5B47-B542-525CA3E03E5B}" type="datetimeFigureOut">
              <a:rPr lang="da-DK" smtClean="0"/>
              <a:t>15.01.2024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119EF-6D98-FD44-8CA9-6C4C3AD8D1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2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6xtsx3amwu1/er-indianere-rigtige-mennesker-o9dmwnsgcx6zq1a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7A04D4-B566-2545-ADD4-9B042F00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da-DK" dirty="0"/>
              <a:t> Er indianerne rigtige mennesker?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8F8443-9933-9042-AFA7-C711AC37F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757" y="2924306"/>
            <a:ext cx="50921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Hej alle sammen</a:t>
            </a:r>
          </a:p>
          <a:p>
            <a:pPr marL="0" indent="0">
              <a:buNone/>
            </a:pPr>
            <a:r>
              <a:rPr lang="da-DK" dirty="0"/>
              <a:t>I skal i denne og næste lektion lave et lille projektarbejde omkring menneskesynet i renæssancen med fokus på opdagelserne.</a:t>
            </a:r>
          </a:p>
        </p:txBody>
      </p:sp>
      <p:sp>
        <p:nvSpPr>
          <p:cNvPr id="1035" name="Oval 103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Why is thinking so important for happy and successful life?">
            <a:extLst>
              <a:ext uri="{FF2B5EF4-FFF2-40B4-BE49-F238E27FC236}">
                <a16:creationId xmlns:a16="http://schemas.microsoft.com/office/drawing/2014/main" id="{0E6EF0D0-8A5E-A748-BE50-1A2E12541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737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Arc 103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Sepúlveda-Las Casas, el debate que paralizó la conquista | Historia de  tercero">
            <a:extLst>
              <a:ext uri="{FF2B5EF4-FFF2-40B4-BE49-F238E27FC236}">
                <a16:creationId xmlns:a16="http://schemas.microsoft.com/office/drawing/2014/main" id="{C618BE9F-E39C-5D4F-9463-186E0882C7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9" r="-1" b="-1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99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AD1D3E-671A-674A-BEBA-82D3E56F1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4000">
                <a:solidFill>
                  <a:srgbClr val="FFFFFF"/>
                </a:solidFill>
              </a:rPr>
              <a:t>Arbejdskrav – kom omkring følgende: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5C2128-BAB4-9145-836F-4558555D7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000" dirty="0"/>
              <a:t>Hvad gik processen i </a:t>
            </a:r>
            <a:r>
              <a:rPr lang="da-DK" sz="2000" dirty="0" err="1"/>
              <a:t>Valladolid</a:t>
            </a:r>
            <a:r>
              <a:rPr lang="da-DK" sz="2000" dirty="0"/>
              <a:t> i år 1550-1551 ud på? Søg på nettet.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000" dirty="0"/>
              <a:t>Hvem var de to hovedaktører og hvilket syn havde de på indianerne? Kilderne skal præsenteres og inddrages (levn/beretning – vurdér selv hvordan kilderne anvendes?) s. 49.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000" dirty="0"/>
              <a:t>Hvilket menneskesyn havde de to og kan man argumentere for at Las Casas repræsenterer et brud med det mere klassiske middelalderlige menneskesyn? Inddrag gerne information fra s. 39 i fremstillingsmaterialet – Vores verdenshistorie 2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000" dirty="0"/>
              <a:t>Hvordan har eftertiden beskrevet Las Casas – inddrag slide 4 og andre selvfundne tekster.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000" dirty="0"/>
              <a:t>Kan man argumentere for at Las Casas er repræsentant for en ny tid? Inspiration fra </a:t>
            </a:r>
            <a:r>
              <a:rPr lang="da-DK" sz="2000"/>
              <a:t>slide 5</a:t>
            </a:r>
            <a:endParaRPr lang="da-DK" sz="2000" dirty="0"/>
          </a:p>
          <a:p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03074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77D379-CE3A-FA43-B73D-6BEC59C92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da-DK" sz="4000">
                <a:solidFill>
                  <a:srgbClr val="FFFFFF"/>
                </a:solidFill>
              </a:rPr>
              <a:t>Produkt:</a:t>
            </a: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88C1CA-389E-4244-AED1-C9EEF74A8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r>
              <a:rPr lang="da-DK" sz="2400" dirty="0">
                <a:solidFill>
                  <a:srgbClr val="FEFFFF"/>
                </a:solidFill>
              </a:rPr>
              <a:t>Jeres arbejde skal laves som en </a:t>
            </a:r>
            <a:r>
              <a:rPr lang="da-DK" sz="2400" dirty="0" err="1">
                <a:solidFill>
                  <a:srgbClr val="FEFFFF"/>
                </a:solidFill>
              </a:rPr>
              <a:t>screencast</a:t>
            </a:r>
            <a:r>
              <a:rPr lang="da-DK" sz="2400" dirty="0">
                <a:solidFill>
                  <a:srgbClr val="FEFFFF"/>
                </a:solidFill>
              </a:rPr>
              <a:t> (studietube) og tage maks. 12 min.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EFFFF"/>
                </a:solidFill>
              </a:rPr>
              <a:t>Det er fordelagtigt, at lave det på baggrund af en PowerPoint.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EFFFF"/>
                </a:solidFill>
              </a:rPr>
              <a:t>Husk at alle i gruppen skal deltage og være synlige i fremlæggelsen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EFFFF"/>
                </a:solidFill>
              </a:rPr>
              <a:t>Jeres </a:t>
            </a:r>
            <a:r>
              <a:rPr lang="da-DK" sz="2400" dirty="0" err="1">
                <a:solidFill>
                  <a:srgbClr val="FEFFFF"/>
                </a:solidFill>
              </a:rPr>
              <a:t>screencaste</a:t>
            </a:r>
            <a:r>
              <a:rPr lang="da-DK" sz="2400" dirty="0">
                <a:solidFill>
                  <a:srgbClr val="FEFFFF"/>
                </a:solidFill>
              </a:rPr>
              <a:t> skal lægges ind i  denne padlet som et link:</a:t>
            </a:r>
          </a:p>
          <a:p>
            <a:pPr marL="0" indent="0">
              <a:buNone/>
            </a:pPr>
            <a:r>
              <a:rPr lang="da-DK" sz="2400" dirty="0">
                <a:solidFill>
                  <a:srgbClr val="FEFFFF"/>
                </a:solidFill>
                <a:hlinkClick r:id="rId2"/>
              </a:rPr>
              <a:t>https://padlet.com/6xtsx3amwu1/er-indianere-rigtige-mennesker-o9dmwnsgcx6zq1ag</a:t>
            </a:r>
            <a:endParaRPr lang="da-DK" sz="2400" dirty="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981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048000" y="255183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b="1" dirty="0"/>
              <a:t> 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838" y="0"/>
            <a:ext cx="9992762" cy="6858000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442913" y="285750"/>
            <a:ext cx="23145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b="1" dirty="0"/>
              <a:t>Las </a:t>
            </a:r>
            <a:r>
              <a:rPr lang="da-DK" sz="2400" b="1" dirty="0" err="1"/>
              <a:t>Casas</a:t>
            </a:r>
            <a:r>
              <a:rPr lang="da-DK" sz="2400" b="1" dirty="0"/>
              <a:t> er sidenhen blevet brugt i lidt forskellig sammenhæng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E2A47DF0-C1CD-1CE3-7C35-AB4676FF449D}"/>
              </a:ext>
            </a:extLst>
          </p:cNvPr>
          <p:cNvSpPr txBox="1"/>
          <p:nvPr/>
        </p:nvSpPr>
        <p:spPr>
          <a:xfrm>
            <a:off x="9254168" y="6103344"/>
            <a:ext cx="728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Fra 1984</a:t>
            </a:r>
          </a:p>
        </p:txBody>
      </p:sp>
    </p:spTree>
    <p:extLst>
      <p:ext uri="{BB962C8B-B14F-4D97-AF65-F5344CB8AC3E}">
        <p14:creationId xmlns:p14="http://schemas.microsoft.com/office/powerpoint/2010/main" val="144933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1BCE617-2EFD-609A-B34F-48B6AC823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4351" y="457200"/>
            <a:ext cx="932329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6253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230</Words>
  <Application>Microsoft Macintosh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Kontortema</vt:lpstr>
      <vt:lpstr> Er indianerne rigtige mennesker?</vt:lpstr>
      <vt:lpstr>Arbejdskrav – kom omkring følgende:</vt:lpstr>
      <vt:lpstr>Produkt: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René Johansen</dc:creator>
  <cp:lastModifiedBy>Esben Lindgren Krogsgaard EK</cp:lastModifiedBy>
  <cp:revision>19</cp:revision>
  <dcterms:created xsi:type="dcterms:W3CDTF">2018-03-13T12:09:19Z</dcterms:created>
  <dcterms:modified xsi:type="dcterms:W3CDTF">2024-01-15T07:15:38Z</dcterms:modified>
</cp:coreProperties>
</file>