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2CC17A-C15D-4C4B-AE52-BC13442500EF}" v="6" dt="2024-12-06T07:18:35.3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89"/>
  </p:normalViewPr>
  <p:slideViewPr>
    <p:cSldViewPr snapToGrid="0">
      <p:cViewPr varScale="1">
        <p:scale>
          <a:sx n="90" d="100"/>
          <a:sy n="90" d="100"/>
        </p:scale>
        <p:origin x="232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68FB33-CCA8-8CE9-EA7D-3E925BA60A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69000E5-5881-3E10-A755-0B0E834622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56C0495-51B4-29AF-F75F-52E5B6D47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E3588-D9E8-0B43-A114-1C5589EC834E}" type="datetimeFigureOut">
              <a:rPr lang="da-DK" smtClean="0"/>
              <a:t>05.12.2024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FC25D7C-278C-BB8A-2148-3E01DB436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C4157E1-C629-D62E-F3F9-5763D08B7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CC75B-9E6A-6D4F-A57D-EF52CA39B8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8644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914D28-8F63-70A1-7A46-DD87B5F08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2A4D678-4E0F-6A20-111F-EDE7679DB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E045F86-7DB8-87B2-1E16-54F584530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E3588-D9E8-0B43-A114-1C5589EC834E}" type="datetimeFigureOut">
              <a:rPr lang="da-DK" smtClean="0"/>
              <a:t>05.12.2024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5249EE3-5430-F19F-FB0F-F1B364EA7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A09E7FE-CBE3-E583-DF3D-0E5737E02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CC75B-9E6A-6D4F-A57D-EF52CA39B8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0949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F0AC75-6EED-9FD4-EF9E-0D8B97CFC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29D1F90-DC71-B965-0E1F-A7DB7C1313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082846B-5537-CD34-D35B-5DEB46837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E3588-D9E8-0B43-A114-1C5589EC834E}" type="datetimeFigureOut">
              <a:rPr lang="da-DK" smtClean="0"/>
              <a:t>05.12.2024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19DCF85-CC3D-7F78-86E0-30E31AD59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8C6F86B-94DD-0D5B-ACE5-92DAE7DD7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CC75B-9E6A-6D4F-A57D-EF52CA39B8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47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E4410B-4BD9-B698-EDD0-1B0C88171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A2DBF2A-008C-E8E2-F306-3E8AFF5339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ECC6F5C-D852-C02F-36F0-80A62B2894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B01B3A8-7CEA-9754-64BB-75BEE659D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E3588-D9E8-0B43-A114-1C5589EC834E}" type="datetimeFigureOut">
              <a:rPr lang="da-DK" smtClean="0"/>
              <a:t>05.12.2024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95958B5-121B-B371-F219-1163EAF2D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D4901FC-9572-850D-A9A4-6ED0E4E28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CC75B-9E6A-6D4F-A57D-EF52CA39B8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7091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C2F678-56B5-CF8E-C696-64805DD5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738D2B1-4782-5AA0-ABE0-D2C0BD72FB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D75EA18-0E9F-6769-3D17-598CBEDB3F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44600A1-0E0A-740F-A33F-47387C374F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ACB0DA6-26C5-FD22-35FE-861A16AD03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A34F055-552B-C683-21F5-970357A65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E3588-D9E8-0B43-A114-1C5589EC834E}" type="datetimeFigureOut">
              <a:rPr lang="da-DK" smtClean="0"/>
              <a:t>05.12.2024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82D2B7D-E97B-AE5C-65B4-BEEBD0066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7A0CE7B6-3AD2-6759-9091-D4E4F7353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CC75B-9E6A-6D4F-A57D-EF52CA39B8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3649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144BF3-8A32-ED4D-6816-E8781FE70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BFB476F-0A4F-2E52-439F-E5F8D6762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E3588-D9E8-0B43-A114-1C5589EC834E}" type="datetimeFigureOut">
              <a:rPr lang="da-DK" smtClean="0"/>
              <a:t>05.12.2024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467477F-CFDC-56B9-2025-0E554DF63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3451CA5-0992-EBC6-783E-906CEF29F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CC75B-9E6A-6D4F-A57D-EF52CA39B8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81308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E921B09-444A-E2C3-45A4-E8CC6C9FC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E3588-D9E8-0B43-A114-1C5589EC834E}" type="datetimeFigureOut">
              <a:rPr lang="da-DK" smtClean="0"/>
              <a:t>05.12.2024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711A4E6-296D-7F9A-25D7-4272A78C1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07BF667-2044-9781-9BF3-838209B7E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CC75B-9E6A-6D4F-A57D-EF52CA39B8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9163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0D5EE7-18F1-3838-0910-3C578A61B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72AFC02-1037-6D98-16C5-1CABE2F80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2CBCAB2-D637-7118-F8C2-2F9D147328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2FA1040-D387-5AE6-5FCF-2DDCF9538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E3588-D9E8-0B43-A114-1C5589EC834E}" type="datetimeFigureOut">
              <a:rPr lang="da-DK" smtClean="0"/>
              <a:t>05.12.2024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32FC6BF-EAD9-51C0-3C76-00EB02B89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8AFC7AB-B12F-2D58-688A-5B43CBB9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CC75B-9E6A-6D4F-A57D-EF52CA39B8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6926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AE1E29-A789-6760-249C-D5A5CDA1D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00C20D4-C6FF-B749-02CF-0AB3A119F8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620620A-DD04-20FE-EEF0-8FDECA1FD2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9D4C7EE-488C-0791-E72A-582ADB20C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E3588-D9E8-0B43-A114-1C5589EC834E}" type="datetimeFigureOut">
              <a:rPr lang="da-DK" smtClean="0"/>
              <a:t>05.12.2024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E3276F1-32C1-6E19-D3B8-ABF65587B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7F3BDEB-94E7-AED4-8AD8-F0FA10D65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CC75B-9E6A-6D4F-A57D-EF52CA39B8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30974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8331F2-9E2A-2770-53C2-F2BC650EE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D54C43E-42B8-076A-DAC6-F7EA0DA7BA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5CB9A54-7E4E-5B02-80E9-4A91CD501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E3588-D9E8-0B43-A114-1C5589EC834E}" type="datetimeFigureOut">
              <a:rPr lang="da-DK" smtClean="0"/>
              <a:t>05.12.2024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1385A32-802C-8537-8D50-9ECBB86A4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373068D-05BE-0EFB-7E28-AB87ACCF7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CC75B-9E6A-6D4F-A57D-EF52CA39B8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034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DD8A8902-48F7-3ABC-6B41-E7C2E59DA4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AD3FF99-2BC3-D01D-806A-F4CF6542DF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21C2660-E549-AA12-E4C7-C930A0374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E3588-D9E8-0B43-A114-1C5589EC834E}" type="datetimeFigureOut">
              <a:rPr lang="da-DK" smtClean="0"/>
              <a:t>05.12.2024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6D5CF19-7F9B-BF88-B768-C39E938F6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8261556-803B-EB9F-2779-2137D543F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CC75B-9E6A-6D4F-A57D-EF52CA39B8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3972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CB47770-4FD4-736C-9545-A439A9289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8152D33-9387-2BCD-0184-7BC98FAB7F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D163021-6378-A7CF-206E-4BE3296C08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CE3588-D9E8-0B43-A114-1C5589EC834E}" type="datetimeFigureOut">
              <a:rPr lang="da-DK" smtClean="0"/>
              <a:t>05.12.2024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47E27FC-913B-B405-1322-6176E7C13A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4672E60-B254-C885-CC52-37402A2637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6CC75B-9E6A-6D4F-A57D-EF52CA39B8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7865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D180F2-3B0A-0F28-A209-6C36D3D916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Fællesøvelse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8746E46-3FA3-C214-9103-0BAE14CA8C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Absorptionsspektre</a:t>
            </a:r>
          </a:p>
        </p:txBody>
      </p:sp>
    </p:spTree>
    <p:extLst>
      <p:ext uri="{BB962C8B-B14F-4D97-AF65-F5344CB8AC3E}">
        <p14:creationId xmlns:p14="http://schemas.microsoft.com/office/powerpoint/2010/main" val="243984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7B425A-2B6E-D4D8-ED86-0477C3E13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Formål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7E865D2-5ED4-D000-32EA-2BC92B0C0A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At</a:t>
            </a:r>
            <a:r>
              <a:rPr lang="da-DK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teste hvordan forskellige farvestoffers absorptionsspektrum ser ud</a:t>
            </a:r>
          </a:p>
          <a:p>
            <a:pPr marL="0" indent="0">
              <a:buNone/>
            </a:pPr>
            <a:r>
              <a:rPr lang="da-DK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da-DK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da-DK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 teste koncentrationens påvirkning på </a:t>
            </a:r>
            <a:r>
              <a:rPr lang="da-DK" sz="3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absprotionsspektret</a:t>
            </a:r>
            <a:r>
              <a:rPr lang="da-DK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 </a:t>
            </a:r>
            <a:endParaRPr lang="da-DK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42232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4B7C7C-F037-2D11-F80C-60925298E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Hypoteser – forskellige farver</a:t>
            </a:r>
          </a:p>
        </p:txBody>
      </p:sp>
      <p:graphicFrame>
        <p:nvGraphicFramePr>
          <p:cNvPr id="5" name="Pladsholder til indhold 4">
            <a:extLst>
              <a:ext uri="{FF2B5EF4-FFF2-40B4-BE49-F238E27FC236}">
                <a16:creationId xmlns:a16="http://schemas.microsoft.com/office/drawing/2014/main" id="{79F4F778-9146-EB50-7DB8-9207EB04A0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2435172"/>
              </p:ext>
            </p:extLst>
          </p:nvPr>
        </p:nvGraphicFramePr>
        <p:xfrm>
          <a:off x="838200" y="1409065"/>
          <a:ext cx="10515600" cy="46916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324971015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705185957"/>
                    </a:ext>
                  </a:extLst>
                </a:gridCol>
              </a:tblGrid>
              <a:tr h="2181225">
                <a:tc>
                  <a:txBody>
                    <a:bodyPr/>
                    <a:lstStyle/>
                    <a:p>
                      <a:r>
                        <a:rPr lang="da-DK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BLÅ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a-DK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GUL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9861782"/>
                  </a:ext>
                </a:extLst>
              </a:tr>
              <a:tr h="2510473">
                <a:tc>
                  <a:txBody>
                    <a:bodyPr/>
                    <a:lstStyle/>
                    <a:p>
                      <a:r>
                        <a:rPr lang="da-DK" b="1" dirty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</a:rPr>
                        <a:t>RØD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a-DK" b="1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GRØN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23295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9858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DE1F50-6622-748F-75BC-CCE8B237D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Hypoteser 2 – ændring af koncentration?</a:t>
            </a:r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EB42CED1-DD85-70E8-8FC2-D37976B7237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6916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12558712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771538793"/>
                    </a:ext>
                  </a:extLst>
                </a:gridCol>
              </a:tblGrid>
              <a:tr h="2181225">
                <a:tc>
                  <a:txBody>
                    <a:bodyPr/>
                    <a:lstStyle/>
                    <a:p>
                      <a:r>
                        <a:rPr lang="da-DK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BLÅ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a-DK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GUL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5120804"/>
                  </a:ext>
                </a:extLst>
              </a:tr>
              <a:tr h="2510473">
                <a:tc>
                  <a:txBody>
                    <a:bodyPr/>
                    <a:lstStyle/>
                    <a:p>
                      <a:r>
                        <a:rPr lang="da-DK" b="1" dirty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</a:rPr>
                        <a:t>RØD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a-DK" b="1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GRØN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7955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4766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FEAE36-E95B-B1F3-30AE-DADF31D92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400" b="1" kern="0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Apparatur og kemikalier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4AEE115-9A39-0A6B-1883-CB2829DF04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Spektrofotometer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Bægerglas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Engangspipetter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Kuvetter</a:t>
            </a:r>
            <a:endParaRPr lang="da-DK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Computer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konditorfarver med gul, rød, blå og grøn</a:t>
            </a:r>
            <a:endParaRPr lang="da-DK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890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5F5915-41CB-95C8-2063-B0A532706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Forsøgsopstilling 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35DF4D4-F9CD-63FC-A46B-26D2C5230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Indsæt billede</a:t>
            </a:r>
          </a:p>
        </p:txBody>
      </p:sp>
    </p:spTree>
    <p:extLst>
      <p:ext uri="{BB962C8B-B14F-4D97-AF65-F5344CB8AC3E}">
        <p14:creationId xmlns:p14="http://schemas.microsoft.com/office/powerpoint/2010/main" val="1893709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A8B9BE-0CCC-0BF4-3EE5-7A8FC20D5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Resultater 1</a:t>
            </a:r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27C565BB-CA0A-3DB6-AA5A-5E0AFC69030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6916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76440318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4198591956"/>
                    </a:ext>
                  </a:extLst>
                </a:gridCol>
              </a:tblGrid>
              <a:tr h="2181225">
                <a:tc>
                  <a:txBody>
                    <a:bodyPr/>
                    <a:lstStyle/>
                    <a:p>
                      <a:r>
                        <a:rPr lang="da-DK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BLÅ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a-DK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GUL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0331796"/>
                  </a:ext>
                </a:extLst>
              </a:tr>
              <a:tr h="2510473">
                <a:tc>
                  <a:txBody>
                    <a:bodyPr/>
                    <a:lstStyle/>
                    <a:p>
                      <a:r>
                        <a:rPr lang="da-DK" b="1" dirty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</a:rPr>
                        <a:t>RØD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a-DK" b="1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GRØN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70731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3888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9B7882-9F9A-8017-9E0B-B395F0B85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Resultater 2</a:t>
            </a:r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E9CC5B1E-728C-1D73-7820-64E7BFFAFD7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6916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76440318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4198591956"/>
                    </a:ext>
                  </a:extLst>
                </a:gridCol>
              </a:tblGrid>
              <a:tr h="2181225">
                <a:tc>
                  <a:txBody>
                    <a:bodyPr/>
                    <a:lstStyle/>
                    <a:p>
                      <a:r>
                        <a:rPr lang="da-DK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BLÅ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a-DK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GUL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0331796"/>
                  </a:ext>
                </a:extLst>
              </a:tr>
              <a:tr h="2510473">
                <a:tc>
                  <a:txBody>
                    <a:bodyPr/>
                    <a:lstStyle/>
                    <a:p>
                      <a:r>
                        <a:rPr lang="da-DK" b="1" dirty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</a:rPr>
                        <a:t>RØD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a-DK" b="1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GRØN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70731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63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287C65-6E99-D531-83CE-2B5AB9649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Formuler </a:t>
            </a:r>
            <a:r>
              <a:rPr lang="da-DK"/>
              <a:t>med ord hvad </a:t>
            </a:r>
            <a:r>
              <a:rPr lang="da-DK" dirty="0"/>
              <a:t>du har fundet ud af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6B7241D-310D-B4E9-A7CD-91423BE95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90781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1025</TotalTime>
  <Words>83</Words>
  <Application>Microsoft Macintosh PowerPoint</Application>
  <PresentationFormat>Widescreen</PresentationFormat>
  <Paragraphs>35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Calibri Light</vt:lpstr>
      <vt:lpstr>Office-tema</vt:lpstr>
      <vt:lpstr>Fællesøvelse</vt:lpstr>
      <vt:lpstr>Formål</vt:lpstr>
      <vt:lpstr>Hypoteser – forskellige farver</vt:lpstr>
      <vt:lpstr>Hypoteser 2 – ændring af koncentration?</vt:lpstr>
      <vt:lpstr>Apparatur og kemikalier</vt:lpstr>
      <vt:lpstr>Forsøgsopstilling ?</vt:lpstr>
      <vt:lpstr>Resultater 1</vt:lpstr>
      <vt:lpstr>Resultater 2</vt:lpstr>
      <vt:lpstr>Formuler med ord hvad du har fundet ud af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Hanne Stenholt HS</dc:creator>
  <cp:lastModifiedBy>Hanne Stenholt HS</cp:lastModifiedBy>
  <cp:revision>1</cp:revision>
  <dcterms:created xsi:type="dcterms:W3CDTF">2024-12-05T14:13:46Z</dcterms:created>
  <dcterms:modified xsi:type="dcterms:W3CDTF">2024-12-06T07:19:19Z</dcterms:modified>
</cp:coreProperties>
</file>