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6" r:id="rId4"/>
    <p:sldId id="25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77"/>
    <p:restoredTop sz="94648"/>
  </p:normalViewPr>
  <p:slideViewPr>
    <p:cSldViewPr snapToGrid="0">
      <p:cViewPr varScale="1">
        <p:scale>
          <a:sx n="71" d="100"/>
          <a:sy n="71" d="100"/>
        </p:scale>
        <p:origin x="192" y="1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F7E114-AEAA-2937-C03F-D3A024BFC3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A76080-0385-1B37-36D4-A14DFF5810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C32AF38-4BAE-6080-5857-6FD5DEF2A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20A22-80EF-4B4A-AB2A-628C95285F3A}" type="datetimeFigureOut">
              <a:rPr lang="da-DK" smtClean="0"/>
              <a:t>01.02.2023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FDC42B-A1E9-40B3-7384-3383651A2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8553F4A-2623-8894-C31D-073D46D3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0E1EB-FF8C-9247-B5DE-FD124DA3FE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4311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D559C2-B8B6-87A4-7997-C32A247AA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ACB23A2-966F-752A-1739-B56BA7361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E062CE1-5379-838F-7F6C-668F8D182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20A22-80EF-4B4A-AB2A-628C95285F3A}" type="datetimeFigureOut">
              <a:rPr lang="da-DK" smtClean="0"/>
              <a:t>01.02.2023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D674698-25E0-EB01-6D72-8C8C68F5A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73970C6-752B-30A4-5A7B-5A245C41F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0E1EB-FF8C-9247-B5DE-FD124DA3FE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944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0D3581-87C1-1ED5-A251-8C1F044E6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0A2D4D2-3AC9-B76E-39F7-8CA9E4794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5D4624-63CA-BAE8-206A-FD441350D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20A22-80EF-4B4A-AB2A-628C95285F3A}" type="datetimeFigureOut">
              <a:rPr lang="da-DK" smtClean="0"/>
              <a:t>01.02.2023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81BB62D-505B-F628-A747-6E31754E9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E6D97E-854C-72F2-40B1-68ACA3AE9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0E1EB-FF8C-9247-B5DE-FD124DA3FE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8768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3E22BD-4F92-877F-60BF-E3B32E10F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51A35E-F66E-2C14-6B3E-9A0BAF63C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049FA18-4BEA-7630-2B66-65D0945C1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017C01E-FE3A-6105-317D-A82B69D21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20A22-80EF-4B4A-AB2A-628C95285F3A}" type="datetimeFigureOut">
              <a:rPr lang="da-DK" smtClean="0"/>
              <a:t>01.02.2023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AFF8CFD-A4BA-1B2D-5B0A-92C3CF428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835FE2B-9916-606E-4E06-B787C651B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0E1EB-FF8C-9247-B5DE-FD124DA3FE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6216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B70212-4A15-7D01-F840-7957FCF5B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83F4CC0-F9EE-4088-8028-0801FC345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6C0F0B9-D71B-DE76-B732-A1E2B2DC9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44C884D-EB59-F3EC-1C9A-165215EF19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5CC93FB-C1BB-3243-92E1-953750BAD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C9DAB47-D634-9E7D-46AE-5B5EC9D4B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20A22-80EF-4B4A-AB2A-628C95285F3A}" type="datetimeFigureOut">
              <a:rPr lang="da-DK" smtClean="0"/>
              <a:t>01.02.2023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8063D29-A5FC-F62C-69B0-0F3F39265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3F1F265-1A7B-45F6-CF6B-C2B4A79B0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0E1EB-FF8C-9247-B5DE-FD124DA3FE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0046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21004C-F6F7-DBF5-2659-24E90D2DB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F47DA16-D84F-339A-8473-D0F97CF6A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20A22-80EF-4B4A-AB2A-628C95285F3A}" type="datetimeFigureOut">
              <a:rPr lang="da-DK" smtClean="0"/>
              <a:t>01.02.2023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1481504-0CA7-8C29-95A1-1809808F6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DCBCDF7-EC1A-63CC-D8B2-9161E5D81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0E1EB-FF8C-9247-B5DE-FD124DA3FE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3112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E5FA25D-9100-9FFD-0DB2-4E775698D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20A22-80EF-4B4A-AB2A-628C95285F3A}" type="datetimeFigureOut">
              <a:rPr lang="da-DK" smtClean="0"/>
              <a:t>01.02.2023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734E88B-C18D-2D24-F0A8-B71806DED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AEC5722-2F9C-D7AE-5556-EDDCC37B6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0E1EB-FF8C-9247-B5DE-FD124DA3FE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0614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9160E5-7BA3-A097-1658-E2F92BDF6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35C2CC1-BC5D-A305-E1C7-A9AFD95EE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7167B67-C94B-A0BA-90DA-2F609D2C3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9F86F82-33B3-92DB-AC46-A3633A507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20A22-80EF-4B4A-AB2A-628C95285F3A}" type="datetimeFigureOut">
              <a:rPr lang="da-DK" smtClean="0"/>
              <a:t>01.02.2023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4FE69A9-5FFD-9BBB-33BE-B92AF6540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655A56F-3882-E2BB-DB0C-AD68CF650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0E1EB-FF8C-9247-B5DE-FD124DA3FE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1697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D00F34-A9B1-DF55-435C-8F2E8B9CA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1EE4E15-B8B8-ACD3-DF52-9EF33844DD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E32FFF2-BF44-96DB-4DCB-BAE3FFCAD2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A2E6DB3-54B2-FFC9-FF71-D64B81493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20A22-80EF-4B4A-AB2A-628C95285F3A}" type="datetimeFigureOut">
              <a:rPr lang="da-DK" smtClean="0"/>
              <a:t>01.02.2023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5AE69DA-AE2C-6758-8F29-364972542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3CDFD1E-C314-B3F4-4D7F-3E119A98A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0E1EB-FF8C-9247-B5DE-FD124DA3FE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3349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000FFD-6226-63A5-D743-6B71BBF08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BCF2579-314D-75D9-E524-80095FF63C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F116B32-56E6-ADB8-E6DD-3156D3A78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20A22-80EF-4B4A-AB2A-628C95285F3A}" type="datetimeFigureOut">
              <a:rPr lang="da-DK" smtClean="0"/>
              <a:t>01.02.2023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753EFB3-771D-188A-792C-3A116A63D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8A6FC9-79E4-77D2-AD95-D43C5C7A3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0E1EB-FF8C-9247-B5DE-FD124DA3FE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225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E73CE9F-8A8E-3E8E-796A-C4CE812D90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E0B658C-82DD-A077-8109-D74E2AD0E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D12E26-2853-C266-F121-8A9D8D227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20A22-80EF-4B4A-AB2A-628C95285F3A}" type="datetimeFigureOut">
              <a:rPr lang="da-DK" smtClean="0"/>
              <a:t>01.02.2023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8E813FC-F51B-16F8-447F-3CED51C17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30AF68-1DAF-0B5F-EDD5-2DCE44E95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0E1EB-FF8C-9247-B5DE-FD124DA3FE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491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1F937AF-DE0E-8B40-4328-6E77E9B5D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4424B8C-269E-5274-21CC-061E513CE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0709DFA-6883-F0FA-39FC-BAFF7CA3F0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20A22-80EF-4B4A-AB2A-628C95285F3A}" type="datetimeFigureOut">
              <a:rPr lang="da-DK" smtClean="0"/>
              <a:t>01.02.2023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06E4945-B578-F90F-1115-AF2A23A07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8FB93A6-5916-AAFF-F79E-3750D72713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0E1EB-FF8C-9247-B5DE-FD124DA3FE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4159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kongernessamling.dk/dronningens-haandbibliotek/object/de-danske-kolonie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244F60-5B8B-8A27-9165-E016FAFC6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Hængeparti efter alle </a:t>
            </a:r>
            <a:r>
              <a:rPr lang="da-DK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Kahoots</a:t>
            </a:r>
            <a:b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75BBDC0-A5A9-9021-9802-6784E7803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851776" cy="4521387"/>
          </a:xfrm>
        </p:spPr>
        <p:txBody>
          <a:bodyPr/>
          <a:lstStyle/>
          <a:p>
            <a:pPr marL="0" lvl="0" indent="0">
              <a:buNone/>
            </a:pPr>
            <a:endParaRPr lang="da-DK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Læsefokus (I må gerne springe over kilde 30)</a:t>
            </a:r>
          </a:p>
          <a:p>
            <a:pPr marL="0" lvl="0" indent="0">
              <a:buNone/>
            </a:pPr>
            <a:endParaRPr lang="da-DK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da-DK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Hvad menes der med at statsomvæltningen i 1660 ændrede adelsbegrebet?</a:t>
            </a:r>
          </a:p>
          <a:p>
            <a:pPr marL="457200" lvl="1" indent="0">
              <a:buNone/>
            </a:pPr>
            <a:r>
              <a:rPr lang="da-DK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Hvad menes der med at centraladministrationen blev udvidet og erstattede det tidligere så magtfulde rigsråd?</a:t>
            </a:r>
          </a:p>
          <a:p>
            <a:pPr marL="457200" lvl="1" indent="0">
              <a:buNone/>
            </a:pPr>
            <a:r>
              <a:rPr lang="da-DK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Hvordan løste kongen de finansielle udfordringer?</a:t>
            </a:r>
          </a:p>
          <a:p>
            <a:pPr marL="457200" lvl="1" indent="0">
              <a:buNone/>
            </a:pPr>
            <a:r>
              <a:rPr lang="da-DK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4) Hvad gik den økonomiske politik, merkantilismen, ud på?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72118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B89BB5-3322-ABFE-CD6B-E56E5FC3C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Arbejdsopgave: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067D0A-FA63-FD17-FF0E-9439364C5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1) Nu skal i først beskrive trekantshandlen (se kort – næste slide) og forklare hvorledes den økonomiske tankegang merkantilismen passer ind ift. handel.</a:t>
            </a:r>
          </a:p>
          <a:p>
            <a:pPr marL="0" indent="0">
              <a:buNone/>
            </a:pPr>
            <a:r>
              <a:rPr lang="da-DK" dirty="0"/>
              <a:t>2) Derefter skal I læse kilde 31 og 32 og </a:t>
            </a:r>
          </a:p>
          <a:p>
            <a:pPr marL="0" indent="0">
              <a:buNone/>
            </a:pPr>
            <a:r>
              <a:rPr lang="da-DK" dirty="0"/>
              <a:t>	a. forklare hvilke syn der dukker op på slavehandlen</a:t>
            </a:r>
          </a:p>
          <a:p>
            <a:pPr marL="0" indent="0">
              <a:buNone/>
            </a:pPr>
            <a:r>
              <a:rPr lang="da-DK" dirty="0"/>
              <a:t>	b. beskrive hvorledes slaverne blev behandlet.</a:t>
            </a:r>
          </a:p>
          <a:p>
            <a:pPr marL="0" indent="0">
              <a:buNone/>
            </a:pPr>
            <a:r>
              <a:rPr lang="da-DK" dirty="0"/>
              <a:t>	c. husk altid at introducere afsenderen, modtageren og datering</a:t>
            </a:r>
          </a:p>
          <a:p>
            <a:pPr marL="0" indent="0">
              <a:buNone/>
            </a:pPr>
            <a:r>
              <a:rPr lang="da-DK" dirty="0"/>
              <a:t>	d. vurdér om der dukker en form for tendens op.</a:t>
            </a:r>
          </a:p>
          <a:p>
            <a:pPr marL="0" indent="0">
              <a:buNone/>
            </a:pPr>
            <a:r>
              <a:rPr lang="da-DK" dirty="0"/>
              <a:t>3) Hvor havde danskerne kolonier i 1700-tallet og hvorfor? – se link på slide 4</a:t>
            </a:r>
          </a:p>
        </p:txBody>
      </p:sp>
    </p:spTree>
    <p:extLst>
      <p:ext uri="{BB962C8B-B14F-4D97-AF65-F5344CB8AC3E}">
        <p14:creationId xmlns:p14="http://schemas.microsoft.com/office/powerpoint/2010/main" val="3547577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CF7960-4C70-276D-E401-7CF92B1E6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79683"/>
          </a:xfrm>
        </p:spPr>
        <p:txBody>
          <a:bodyPr>
            <a:normAutofit fontScale="90000"/>
          </a:bodyPr>
          <a:lstStyle/>
          <a:p>
            <a:r>
              <a:rPr lang="da-DK" dirty="0"/>
              <a:t>Danske kolonier og trekantshandel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B2073F2-1BB6-4DD9-1E5A-5BCA0D4003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5" descr="Et billede, der indeholder kort&#10;&#10;Automatisk genereret beskrivelse">
            <a:extLst>
              <a:ext uri="{FF2B5EF4-FFF2-40B4-BE49-F238E27FC236}">
                <a16:creationId xmlns:a16="http://schemas.microsoft.com/office/drawing/2014/main" id="{F5E42082-A3E8-8531-7914-B67CFEB29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748" y="2002046"/>
            <a:ext cx="11408503" cy="462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611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0956EE-CC89-A43E-4C20-3EC62B01B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576" y="741642"/>
            <a:ext cx="5257800" cy="1325563"/>
          </a:xfrm>
        </p:spPr>
        <p:txBody>
          <a:bodyPr>
            <a:normAutofit fontScale="90000"/>
          </a:bodyPr>
          <a:lstStyle/>
          <a:p>
            <a:r>
              <a:rPr lang="da-DK" dirty="0"/>
              <a:t>Hvor havde danskerne kolonier i 1700-tallet og hvorfor?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3BBEEA1-A693-05CA-4FFA-A717E6FE4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52401"/>
            <a:ext cx="4558553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>
                <a:hlinkClick r:id="rId2"/>
              </a:rPr>
              <a:t>https://www.kongernessamling.dk/dronningens-haandbibliotek/object/de-danske-kolonier/</a:t>
            </a:r>
            <a:endParaRPr lang="da-DK" dirty="0"/>
          </a:p>
          <a:p>
            <a:endParaRPr lang="da-DK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16FF612-6726-84FC-641B-1EDD6EDE2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949" y="0"/>
            <a:ext cx="5578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339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198</Words>
  <Application>Microsoft Macintosh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Hængeparti efter alle Kahoots </vt:lpstr>
      <vt:lpstr>Arbejdsopgave:</vt:lpstr>
      <vt:lpstr>Danske kolonier og trekantshandel</vt:lpstr>
      <vt:lpstr>Hvor havde danskerne kolonier i 1700-tallet og hvorfor?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Danske kolonier og trekantshandel</dc:title>
  <dc:creator>Esben Lindgren Krogsgaard</dc:creator>
  <cp:lastModifiedBy>Esben Lindgren Krogsgaard</cp:lastModifiedBy>
  <cp:revision>2</cp:revision>
  <dcterms:created xsi:type="dcterms:W3CDTF">2023-01-31T18:41:24Z</dcterms:created>
  <dcterms:modified xsi:type="dcterms:W3CDTF">2023-02-01T10:39:40Z</dcterms:modified>
</cp:coreProperties>
</file>