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88" r:id="rId1"/>
  </p:sldMasterIdLst>
  <p:sldIdLst>
    <p:sldId id="256" r:id="rId2"/>
    <p:sldId id="261" r:id="rId3"/>
    <p:sldId id="258" r:id="rId4"/>
    <p:sldId id="260" r:id="rId5"/>
    <p:sldId id="259" r:id="rId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197"/>
  </p:normalViewPr>
  <p:slideViewPr>
    <p:cSldViewPr snapToGrid="0">
      <p:cViewPr varScale="1">
        <p:scale>
          <a:sx n="90" d="100"/>
          <a:sy n="90" d="100"/>
        </p:scale>
        <p:origin x="232" y="9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CD60141-EEBD-4EC1-8E34-0344C16A18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18308" y="0"/>
            <a:ext cx="6873692" cy="6858000"/>
          </a:xfrm>
          <a:custGeom>
            <a:avLst/>
            <a:gdLst>
              <a:gd name="connsiteX0" fmla="*/ 1132890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5318308 w 12192000"/>
              <a:gd name="connsiteY3" fmla="*/ 6858000 h 6858000"/>
              <a:gd name="connsiteX4" fmla="*/ 11328897 w 12192000"/>
              <a:gd name="connsiteY4" fmla="*/ 4 h 6858000"/>
              <a:gd name="connsiteX5" fmla="*/ 11328898 w 12192000"/>
              <a:gd name="connsiteY5" fmla="*/ 2 h 6858000"/>
              <a:gd name="connsiteX6" fmla="*/ 0 w 12192000"/>
              <a:gd name="connsiteY6" fmla="*/ 0 h 6858000"/>
              <a:gd name="connsiteX7" fmla="*/ 6700 w 12192000"/>
              <a:gd name="connsiteY7" fmla="*/ 0 h 6858000"/>
              <a:gd name="connsiteX8" fmla="*/ 6700 w 12192000"/>
              <a:gd name="connsiteY8" fmla="*/ 6858000 h 6858000"/>
              <a:gd name="connsiteX9" fmla="*/ 0 w 12192000"/>
              <a:gd name="connsiteY9" fmla="*/ 6858000 h 6858000"/>
              <a:gd name="connsiteX0" fmla="*/ 1132890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5318308 w 12192000"/>
              <a:gd name="connsiteY3" fmla="*/ 6858000 h 6858000"/>
              <a:gd name="connsiteX4" fmla="*/ 11328897 w 12192000"/>
              <a:gd name="connsiteY4" fmla="*/ 4 h 6858000"/>
              <a:gd name="connsiteX5" fmla="*/ 11328898 w 12192000"/>
              <a:gd name="connsiteY5" fmla="*/ 2 h 6858000"/>
              <a:gd name="connsiteX6" fmla="*/ 11328900 w 12192000"/>
              <a:gd name="connsiteY6" fmla="*/ 0 h 6858000"/>
              <a:gd name="connsiteX7" fmla="*/ 0 w 12192000"/>
              <a:gd name="connsiteY7" fmla="*/ 6858000 h 6858000"/>
              <a:gd name="connsiteX8" fmla="*/ 6700 w 12192000"/>
              <a:gd name="connsiteY8" fmla="*/ 0 h 6858000"/>
              <a:gd name="connsiteX9" fmla="*/ 6700 w 12192000"/>
              <a:gd name="connsiteY9" fmla="*/ 6858000 h 6858000"/>
              <a:gd name="connsiteX10" fmla="*/ 0 w 12192000"/>
              <a:gd name="connsiteY10" fmla="*/ 6858000 h 6858000"/>
              <a:gd name="connsiteX0" fmla="*/ 11322200 w 12185300"/>
              <a:gd name="connsiteY0" fmla="*/ 0 h 6858000"/>
              <a:gd name="connsiteX1" fmla="*/ 12185300 w 12185300"/>
              <a:gd name="connsiteY1" fmla="*/ 0 h 6858000"/>
              <a:gd name="connsiteX2" fmla="*/ 12185300 w 12185300"/>
              <a:gd name="connsiteY2" fmla="*/ 6858000 h 6858000"/>
              <a:gd name="connsiteX3" fmla="*/ 5311608 w 12185300"/>
              <a:gd name="connsiteY3" fmla="*/ 6858000 h 6858000"/>
              <a:gd name="connsiteX4" fmla="*/ 11322197 w 12185300"/>
              <a:gd name="connsiteY4" fmla="*/ 4 h 6858000"/>
              <a:gd name="connsiteX5" fmla="*/ 11322198 w 12185300"/>
              <a:gd name="connsiteY5" fmla="*/ 2 h 6858000"/>
              <a:gd name="connsiteX6" fmla="*/ 11322200 w 12185300"/>
              <a:gd name="connsiteY6" fmla="*/ 0 h 6858000"/>
              <a:gd name="connsiteX7" fmla="*/ 0 w 12185300"/>
              <a:gd name="connsiteY7" fmla="*/ 6858000 h 6858000"/>
              <a:gd name="connsiteX8" fmla="*/ 0 w 12185300"/>
              <a:gd name="connsiteY8" fmla="*/ 0 h 6858000"/>
              <a:gd name="connsiteX9" fmla="*/ 0 w 12185300"/>
              <a:gd name="connsiteY9" fmla="*/ 6858000 h 6858000"/>
              <a:gd name="connsiteX0" fmla="*/ 6010592 w 6873692"/>
              <a:gd name="connsiteY0" fmla="*/ 0 h 6858000"/>
              <a:gd name="connsiteX1" fmla="*/ 6873692 w 6873692"/>
              <a:gd name="connsiteY1" fmla="*/ 0 h 6858000"/>
              <a:gd name="connsiteX2" fmla="*/ 6873692 w 6873692"/>
              <a:gd name="connsiteY2" fmla="*/ 6858000 h 6858000"/>
              <a:gd name="connsiteX3" fmla="*/ 0 w 6873692"/>
              <a:gd name="connsiteY3" fmla="*/ 6858000 h 6858000"/>
              <a:gd name="connsiteX4" fmla="*/ 6010589 w 6873692"/>
              <a:gd name="connsiteY4" fmla="*/ 4 h 6858000"/>
              <a:gd name="connsiteX5" fmla="*/ 6010590 w 6873692"/>
              <a:gd name="connsiteY5" fmla="*/ 2 h 6858000"/>
              <a:gd name="connsiteX6" fmla="*/ 6010592 w 6873692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73692" h="6858000">
                <a:moveTo>
                  <a:pt x="6010592" y="0"/>
                </a:moveTo>
                <a:lnTo>
                  <a:pt x="6873692" y="0"/>
                </a:lnTo>
                <a:lnTo>
                  <a:pt x="6873692" y="6858000"/>
                </a:lnTo>
                <a:lnTo>
                  <a:pt x="0" y="6858000"/>
                </a:lnTo>
                <a:lnTo>
                  <a:pt x="6010589" y="4"/>
                </a:lnTo>
                <a:cubicBezTo>
                  <a:pt x="6010589" y="3"/>
                  <a:pt x="6010590" y="3"/>
                  <a:pt x="6010590" y="2"/>
                </a:cubicBezTo>
                <a:lnTo>
                  <a:pt x="6010592" y="0"/>
                </a:lnTo>
                <a:close/>
              </a:path>
            </a:pathLst>
          </a:cu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5FCBBA-905A-4FD1-BFBA-F3EE6DA264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81098"/>
            <a:ext cx="8986580" cy="2832404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4800" cap="all" spc="3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DD287E-F1C8-463F-8429-D1B5B15825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5463522"/>
            <a:ext cx="8986580" cy="650311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1F44ED-7973-4A99-B2CA-A8962BCE0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10/23/24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DF96F2-D6BE-49AC-A605-5AE87C3F2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17FC50-B13C-4B63-AE64-F71A6EDE6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‹nr.›</a:t>
            </a:fld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C75A547-BCD1-42BE-966E-53CA0AB93165}"/>
              </a:ext>
            </a:extLst>
          </p:cNvPr>
          <p:cNvCxnSpPr>
            <a:cxnSpLocks/>
          </p:cNvCxnSpPr>
          <p:nvPr/>
        </p:nvCxnSpPr>
        <p:spPr>
          <a:xfrm>
            <a:off x="1188357" y="5151666"/>
            <a:ext cx="982254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5657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CD6F3-88F1-4195-8395-57AA096BB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D8D06C-EB08-40B3-AFB3-A62F441122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03962F-B413-4C4C-A490-724DDB9E7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10/23/24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71813-4E87-4C04-835D-76246010B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922BA3-033C-491E-A045-F0052AC19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480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E19AD-2EDD-4B4F-9F9E-46A444184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709738"/>
            <a:ext cx="8520952" cy="2852737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EE5927-21D5-4EBA-A112-CAD1BD38BC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0" y="4589466"/>
            <a:ext cx="8520952" cy="813266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EF0D16-9D87-4D76-A5A5-534E24B7D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10/23/24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5F387-5AAC-45D0-ABCE-B1CF4BC7E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8AF6FE-0006-4F40-A7FB-E0FDBADF7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119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8AADE-587E-4574-B21B-7ABDE5A23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2F9DA5-4DFB-4211-A58A-FFD842C27A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43000" y="2339501"/>
            <a:ext cx="4798979" cy="35505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A99F26-66AF-4614-91CE-C93A24BAC2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0020" y="2339501"/>
            <a:ext cx="4798980" cy="355059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8F678E-59B5-4DF9-ABCB-506B9CB70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10/23/24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B50A53-317B-444A-9BA2-F69CDBF5D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B269A1-B0FB-4C8F-B6AA-0718C92D3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045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2BBBF-42B2-4A5D-B145-46983A530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133272"/>
            <a:ext cx="9905999" cy="84630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04BE44-5271-4B5D-B649-35E3AF20B4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2999" y="2067127"/>
            <a:ext cx="4798980" cy="710119"/>
          </a:xfrm>
        </p:spPr>
        <p:txBody>
          <a:bodyPr anchor="b">
            <a:normAutofit/>
          </a:bodyPr>
          <a:lstStyle>
            <a:lvl1pPr marL="0" indent="0">
              <a:buNone/>
              <a:defRPr sz="20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D7891E-0C0A-4688-97DD-C0715E3221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43001" y="2864795"/>
            <a:ext cx="4798978" cy="30253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5EAF30-3412-49B0-93D1-596CC2695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50018" y="2067127"/>
            <a:ext cx="4798981" cy="710119"/>
          </a:xfrm>
        </p:spPr>
        <p:txBody>
          <a:bodyPr anchor="b">
            <a:normAutofit/>
          </a:bodyPr>
          <a:lstStyle>
            <a:lvl1pPr marL="0" indent="0">
              <a:buNone/>
              <a:defRPr sz="20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07B9B7-F41C-4314-9F0C-BB84547FB8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50019" y="2864795"/>
            <a:ext cx="4798982" cy="30253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421587F-6AFC-4906-86EB-6B0A86EEF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10/23/24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4BE2C5-583B-49BC-9864-B01EEF798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39B236-45F5-4CC6-8D53-A6903A1CC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879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6B206-0678-4577-B79F-760526A5F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9300" y="1322615"/>
            <a:ext cx="8175171" cy="4212771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D5FCB8-AFD3-4801-BBD6-9548F4CF7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10/23/24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6DACF8-CBC0-416B-B28E-EE18C4238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0C7421-FF49-4CE9-87D0-2B4FFE0E3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492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19CBFE-15AA-4447-9F9C-D8B0BEB24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10/23/24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B48227-EC1E-4063-9682-891A2DB1A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2C6A63-C3F4-4563-A542-9A41AC946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56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900C1-FE18-461C-801C-8626C7759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600200"/>
            <a:ext cx="3932237" cy="1964986"/>
          </a:xfrm>
        </p:spPr>
        <p:txBody>
          <a:bodyPr anchor="b">
            <a:normAutofit/>
          </a:bodyPr>
          <a:lstStyle>
            <a:lvl1pPr>
              <a:lnSpc>
                <a:spcPct val="110000"/>
              </a:lnSpc>
              <a:defRPr sz="2400" cap="all" spc="3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14CFF3-3406-49E3-9D5A-1BE90FFA50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7451" y="987425"/>
            <a:ext cx="5421548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3D14FF-9082-4BBA-BC7A-F4C5B78599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43000" y="3662464"/>
            <a:ext cx="3932237" cy="2206523"/>
          </a:xfrm>
        </p:spPr>
        <p:txBody>
          <a:bodyPr/>
          <a:lstStyle>
            <a:lvl1pPr marL="0" indent="0">
              <a:buNone/>
              <a:defRPr sz="16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5A2726-EB8E-4DF7-9A1B-F03BD8C71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10/23/24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9929BE-611C-4FE6-B0A5-E0FF9DF96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B90B32-1D0E-4BCD-8850-59EA235F7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644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A1460E-1069-4FCA-B04E-28F77C8610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13614" y="987425"/>
            <a:ext cx="5535386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138C1E-867B-4FE9-8783-9B1246AEB7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43000" y="3657601"/>
            <a:ext cx="3932236" cy="2211388"/>
          </a:xfrm>
        </p:spPr>
        <p:txBody>
          <a:bodyPr/>
          <a:lstStyle>
            <a:lvl1pPr marL="0" indent="0">
              <a:buNone/>
              <a:defRPr sz="16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721568-4870-46F2-9F7E-F41070201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10/23/24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B3CC65-0E73-45A1-9D4F-3F4559B3B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8C58CD-9BC3-431E-A7B4-D596A7F06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‹nr.›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68F756-D171-474C-8B1A-C818032F6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600201"/>
            <a:ext cx="3932236" cy="1959428"/>
          </a:xfrm>
        </p:spPr>
        <p:txBody>
          <a:bodyPr anchor="b">
            <a:normAutofit/>
          </a:bodyPr>
          <a:lstStyle>
            <a:lvl1pPr>
              <a:lnSpc>
                <a:spcPct val="110000"/>
              </a:lnSpc>
              <a:defRPr sz="2400" cap="all" spc="3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404652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A3BF2-BCE9-47D7-B1C0-1F0E4936B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2722E9-C3E4-48AF-996A-495AE659FA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C9E516-382B-4845-93BF-20C16EE0D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10/23/24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B96E16-F168-442A-843C-5D490D54B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A61BEA-A969-437A-BD8B-CB1B709AD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959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528449-3E11-45FF-BF3A-651867603E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572500" y="870625"/>
            <a:ext cx="2476499" cy="5029201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C0EAB0-2DFA-4CBA-86B1-1826EF523D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43000" y="870625"/>
            <a:ext cx="7324928" cy="5029201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A22F89-E1F5-45D7-945A-8A2886C4B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10/23/24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7E7E82-5FB8-4289-AD0C-0BA788E14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5A4046-1A2C-41F5-A177-1C3919C20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727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1C2F78B-DEE8-4195-A196-DFC51BDADFF9}"/>
              </a:ext>
            </a:extLst>
          </p:cNvPr>
          <p:cNvSpPr/>
          <p:nvPr/>
        </p:nvSpPr>
        <p:spPr>
          <a:xfrm>
            <a:off x="9749268" y="4070878"/>
            <a:ext cx="2442733" cy="2787123"/>
          </a:xfrm>
          <a:custGeom>
            <a:avLst/>
            <a:gdLst>
              <a:gd name="connsiteX0" fmla="*/ 2442733 w 2442733"/>
              <a:gd name="connsiteY0" fmla="*/ 0 h 2787123"/>
              <a:gd name="connsiteX1" fmla="*/ 2442733 w 2442733"/>
              <a:gd name="connsiteY1" fmla="*/ 2787123 h 2787123"/>
              <a:gd name="connsiteX2" fmla="*/ 0 w 2442733"/>
              <a:gd name="connsiteY2" fmla="*/ 2787123 h 2787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42733" h="2787123">
                <a:moveTo>
                  <a:pt x="2442733" y="0"/>
                </a:moveTo>
                <a:lnTo>
                  <a:pt x="2442733" y="2787123"/>
                </a:lnTo>
                <a:lnTo>
                  <a:pt x="0" y="2787123"/>
                </a:lnTo>
                <a:close/>
              </a:path>
            </a:pathLst>
          </a:cu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1D79D08-4BE8-4799-BE09-5078DFEE2256}"/>
              </a:ext>
            </a:extLst>
          </p:cNvPr>
          <p:cNvSpPr/>
          <p:nvPr/>
        </p:nvSpPr>
        <p:spPr>
          <a:xfrm rot="10800000">
            <a:off x="0" y="0"/>
            <a:ext cx="2442733" cy="2787123"/>
          </a:xfrm>
          <a:custGeom>
            <a:avLst/>
            <a:gdLst>
              <a:gd name="connsiteX0" fmla="*/ 2442733 w 2442733"/>
              <a:gd name="connsiteY0" fmla="*/ 0 h 2787123"/>
              <a:gd name="connsiteX1" fmla="*/ 2442733 w 2442733"/>
              <a:gd name="connsiteY1" fmla="*/ 2787123 h 2787123"/>
              <a:gd name="connsiteX2" fmla="*/ 0 w 2442733"/>
              <a:gd name="connsiteY2" fmla="*/ 2787123 h 2787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42733" h="2787123">
                <a:moveTo>
                  <a:pt x="2442733" y="0"/>
                </a:moveTo>
                <a:lnTo>
                  <a:pt x="2442733" y="2787123"/>
                </a:lnTo>
                <a:lnTo>
                  <a:pt x="0" y="2787123"/>
                </a:lnTo>
                <a:close/>
              </a:path>
            </a:pathLst>
          </a:cu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95D65A1-16CB-407F-993F-2A6D59BCC0C8}"/>
              </a:ext>
            </a:extLst>
          </p:cNvPr>
          <p:cNvCxnSpPr>
            <a:cxnSpLocks/>
          </p:cNvCxnSpPr>
          <p:nvPr/>
        </p:nvCxnSpPr>
        <p:spPr>
          <a:xfrm>
            <a:off x="1233837" y="6172200"/>
            <a:ext cx="976063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A018A2-815D-41B0-A189-FDF7A5E8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872935"/>
            <a:ext cx="9905999" cy="13608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DFAE63-1276-4C7C-BFF5-F5DF1CDB23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0" y="2332026"/>
            <a:ext cx="9905999" cy="35671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380268-2D73-487C-843B-51648AE181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88157" y="6356350"/>
            <a:ext cx="30933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fld id="{3CADBD16-5BFB-4D9F-9646-C75D1B53BBB6}" type="datetimeFigureOut">
              <a:rPr lang="en-US" smtClean="0"/>
              <a:pPr/>
              <a:t>10/23/24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F61E6D-D51F-4BD7-B59D-19AF179177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43000" y="6356350"/>
            <a:ext cx="39591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7701B1-1C93-41C2-AEE1-815DEA51B9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423186" y="6356350"/>
            <a:ext cx="6258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fld id="{C0722274-0FAA-4649-AA4E-4210F4F32167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7264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7" r:id="rId6"/>
    <p:sldLayoutId id="2147483782" r:id="rId7"/>
    <p:sldLayoutId id="2147483783" r:id="rId8"/>
    <p:sldLayoutId id="2147483784" r:id="rId9"/>
    <p:sldLayoutId id="2147483786" r:id="rId10"/>
    <p:sldLayoutId id="2147483785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502920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4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73152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8qNksuheBeY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C0E2219A-04FA-42C2-92B5-2540C97495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B0E897CB-98BF-469B-8A73-7BD2916E20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317267" cy="6858000"/>
          </a:xfrm>
          <a:custGeom>
            <a:avLst/>
            <a:gdLst>
              <a:gd name="connsiteX0" fmla="*/ 0 w 11317267"/>
              <a:gd name="connsiteY0" fmla="*/ 0 h 6858000"/>
              <a:gd name="connsiteX1" fmla="*/ 11317267 w 11317267"/>
              <a:gd name="connsiteY1" fmla="*/ 0 h 6858000"/>
              <a:gd name="connsiteX2" fmla="*/ 5306679 w 11317267"/>
              <a:gd name="connsiteY2" fmla="*/ 6857996 h 6858000"/>
              <a:gd name="connsiteX3" fmla="*/ 5306677 w 11317267"/>
              <a:gd name="connsiteY3" fmla="*/ 6857998 h 6858000"/>
              <a:gd name="connsiteX4" fmla="*/ 5306675 w 11317267"/>
              <a:gd name="connsiteY4" fmla="*/ 6858000 h 6858000"/>
              <a:gd name="connsiteX5" fmla="*/ 0 w 11317267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17267" h="6858000">
                <a:moveTo>
                  <a:pt x="0" y="0"/>
                </a:moveTo>
                <a:lnTo>
                  <a:pt x="11317267" y="0"/>
                </a:lnTo>
                <a:lnTo>
                  <a:pt x="5306679" y="6857996"/>
                </a:lnTo>
                <a:cubicBezTo>
                  <a:pt x="5306679" y="6857997"/>
                  <a:pt x="5306677" y="6857997"/>
                  <a:pt x="5306677" y="6857998"/>
                </a:cubicBezTo>
                <a:lnTo>
                  <a:pt x="530667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658CFA6B-BF53-4CCE-AA08-59DFD207B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18308" y="0"/>
            <a:ext cx="6873692" cy="6858000"/>
          </a:xfrm>
          <a:custGeom>
            <a:avLst/>
            <a:gdLst>
              <a:gd name="connsiteX0" fmla="*/ 1132890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5318308 w 12192000"/>
              <a:gd name="connsiteY3" fmla="*/ 6858000 h 6858000"/>
              <a:gd name="connsiteX4" fmla="*/ 11328897 w 12192000"/>
              <a:gd name="connsiteY4" fmla="*/ 4 h 6858000"/>
              <a:gd name="connsiteX5" fmla="*/ 11328898 w 12192000"/>
              <a:gd name="connsiteY5" fmla="*/ 2 h 6858000"/>
              <a:gd name="connsiteX6" fmla="*/ 0 w 12192000"/>
              <a:gd name="connsiteY6" fmla="*/ 0 h 6858000"/>
              <a:gd name="connsiteX7" fmla="*/ 6700 w 12192000"/>
              <a:gd name="connsiteY7" fmla="*/ 0 h 6858000"/>
              <a:gd name="connsiteX8" fmla="*/ 6700 w 12192000"/>
              <a:gd name="connsiteY8" fmla="*/ 6858000 h 6858000"/>
              <a:gd name="connsiteX9" fmla="*/ 0 w 12192000"/>
              <a:gd name="connsiteY9" fmla="*/ 6858000 h 6858000"/>
              <a:gd name="connsiteX0" fmla="*/ 1132890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5318308 w 12192000"/>
              <a:gd name="connsiteY3" fmla="*/ 6858000 h 6858000"/>
              <a:gd name="connsiteX4" fmla="*/ 11328897 w 12192000"/>
              <a:gd name="connsiteY4" fmla="*/ 4 h 6858000"/>
              <a:gd name="connsiteX5" fmla="*/ 11328898 w 12192000"/>
              <a:gd name="connsiteY5" fmla="*/ 2 h 6858000"/>
              <a:gd name="connsiteX6" fmla="*/ 11328900 w 12192000"/>
              <a:gd name="connsiteY6" fmla="*/ 0 h 6858000"/>
              <a:gd name="connsiteX7" fmla="*/ 0 w 12192000"/>
              <a:gd name="connsiteY7" fmla="*/ 6858000 h 6858000"/>
              <a:gd name="connsiteX8" fmla="*/ 6700 w 12192000"/>
              <a:gd name="connsiteY8" fmla="*/ 0 h 6858000"/>
              <a:gd name="connsiteX9" fmla="*/ 6700 w 12192000"/>
              <a:gd name="connsiteY9" fmla="*/ 6858000 h 6858000"/>
              <a:gd name="connsiteX10" fmla="*/ 0 w 12192000"/>
              <a:gd name="connsiteY10" fmla="*/ 6858000 h 6858000"/>
              <a:gd name="connsiteX0" fmla="*/ 11322200 w 12185300"/>
              <a:gd name="connsiteY0" fmla="*/ 0 h 6858000"/>
              <a:gd name="connsiteX1" fmla="*/ 12185300 w 12185300"/>
              <a:gd name="connsiteY1" fmla="*/ 0 h 6858000"/>
              <a:gd name="connsiteX2" fmla="*/ 12185300 w 12185300"/>
              <a:gd name="connsiteY2" fmla="*/ 6858000 h 6858000"/>
              <a:gd name="connsiteX3" fmla="*/ 5311608 w 12185300"/>
              <a:gd name="connsiteY3" fmla="*/ 6858000 h 6858000"/>
              <a:gd name="connsiteX4" fmla="*/ 11322197 w 12185300"/>
              <a:gd name="connsiteY4" fmla="*/ 4 h 6858000"/>
              <a:gd name="connsiteX5" fmla="*/ 11322198 w 12185300"/>
              <a:gd name="connsiteY5" fmla="*/ 2 h 6858000"/>
              <a:gd name="connsiteX6" fmla="*/ 11322200 w 12185300"/>
              <a:gd name="connsiteY6" fmla="*/ 0 h 6858000"/>
              <a:gd name="connsiteX7" fmla="*/ 0 w 12185300"/>
              <a:gd name="connsiteY7" fmla="*/ 6858000 h 6858000"/>
              <a:gd name="connsiteX8" fmla="*/ 0 w 12185300"/>
              <a:gd name="connsiteY8" fmla="*/ 0 h 6858000"/>
              <a:gd name="connsiteX9" fmla="*/ 0 w 12185300"/>
              <a:gd name="connsiteY9" fmla="*/ 6858000 h 6858000"/>
              <a:gd name="connsiteX0" fmla="*/ 6010592 w 6873692"/>
              <a:gd name="connsiteY0" fmla="*/ 0 h 6858000"/>
              <a:gd name="connsiteX1" fmla="*/ 6873692 w 6873692"/>
              <a:gd name="connsiteY1" fmla="*/ 0 h 6858000"/>
              <a:gd name="connsiteX2" fmla="*/ 6873692 w 6873692"/>
              <a:gd name="connsiteY2" fmla="*/ 6858000 h 6858000"/>
              <a:gd name="connsiteX3" fmla="*/ 0 w 6873692"/>
              <a:gd name="connsiteY3" fmla="*/ 6858000 h 6858000"/>
              <a:gd name="connsiteX4" fmla="*/ 6010589 w 6873692"/>
              <a:gd name="connsiteY4" fmla="*/ 4 h 6858000"/>
              <a:gd name="connsiteX5" fmla="*/ 6010590 w 6873692"/>
              <a:gd name="connsiteY5" fmla="*/ 2 h 6858000"/>
              <a:gd name="connsiteX6" fmla="*/ 6010592 w 6873692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73692" h="6858000">
                <a:moveTo>
                  <a:pt x="6010592" y="0"/>
                </a:moveTo>
                <a:lnTo>
                  <a:pt x="6873692" y="0"/>
                </a:lnTo>
                <a:lnTo>
                  <a:pt x="6873692" y="6858000"/>
                </a:lnTo>
                <a:lnTo>
                  <a:pt x="0" y="6858000"/>
                </a:lnTo>
                <a:lnTo>
                  <a:pt x="6010589" y="4"/>
                </a:lnTo>
                <a:cubicBezTo>
                  <a:pt x="6010589" y="3"/>
                  <a:pt x="6010590" y="3"/>
                  <a:pt x="6010590" y="2"/>
                </a:cubicBezTo>
                <a:lnTo>
                  <a:pt x="6010592" y="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00B7AEC-6464-596F-D73E-D9E62CD8CD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81101"/>
            <a:ext cx="6172200" cy="283240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da-DK" sz="4400" dirty="0"/>
              <a:t>Den russiske revolution og hjemmefronten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C296B9D-3A82-81AE-5F82-90D0E6A8C5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1" y="5439202"/>
            <a:ext cx="4175307" cy="732995"/>
          </a:xfrm>
        </p:spPr>
        <p:txBody>
          <a:bodyPr>
            <a:normAutofit/>
          </a:bodyPr>
          <a:lstStyle/>
          <a:p>
            <a:endParaRPr lang="da-DK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10A45DA-4E66-4841-B892-192B2BAA8D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88357" y="5151666"/>
            <a:ext cx="400307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3">
            <a:extLst>
              <a:ext uri="{FF2B5EF4-FFF2-40B4-BE49-F238E27FC236}">
                <a16:creationId xmlns:a16="http://schemas.microsoft.com/office/drawing/2014/main" id="{7EE221D9-58AE-E935-B919-E878BCAFB7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8" r="-1" b="-1"/>
          <a:stretch/>
        </p:blipFill>
        <p:spPr>
          <a:xfrm>
            <a:off x="8547779" y="3510116"/>
            <a:ext cx="2710596" cy="2704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350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117114-85CE-3E79-E513-77F0F0335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872935"/>
            <a:ext cx="10271234" cy="892803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Ganske </a:t>
            </a:r>
            <a:r>
              <a:rPr lang="en-US" sz="4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lidt</a:t>
            </a:r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om den </a:t>
            </a:r>
            <a:r>
              <a:rPr lang="en-US" sz="4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russiske</a:t>
            </a:r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revolution </a:t>
            </a:r>
            <a:b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7FA980B-3AAC-C51F-0F41-6FAB850D0D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332026"/>
            <a:ext cx="9905999" cy="3312029"/>
          </a:xfrm>
        </p:spPr>
        <p:txBody>
          <a:bodyPr/>
          <a:lstStyle/>
          <a:p>
            <a:pPr marL="457200" indent="-457200">
              <a:lnSpc>
                <a:spcPct val="110000"/>
              </a:lnSpc>
              <a:buAutoNum type="arabicParenR"/>
            </a:pPr>
            <a:r>
              <a:rPr lang="en-US" dirty="0"/>
              <a:t>Se den </a:t>
            </a:r>
            <a:r>
              <a:rPr lang="en-US" dirty="0" err="1"/>
              <a:t>vedlagte</a:t>
            </a:r>
            <a:r>
              <a:rPr lang="en-US" dirty="0"/>
              <a:t> </a:t>
            </a:r>
            <a:r>
              <a:rPr lang="en-US" dirty="0" err="1"/>
              <a:t>korte</a:t>
            </a:r>
            <a:r>
              <a:rPr lang="en-US" dirty="0"/>
              <a:t> video -  </a:t>
            </a:r>
            <a:r>
              <a:rPr lang="en-US" dirty="0">
                <a:hlinkClick r:id="rId2"/>
              </a:rPr>
              <a:t>https://www.youtube.com/watch?v=8qNksuheBeY</a:t>
            </a:r>
            <a:endParaRPr lang="en-US" dirty="0"/>
          </a:p>
          <a:p>
            <a:pPr marL="457200" indent="-457200">
              <a:lnSpc>
                <a:spcPct val="110000"/>
              </a:lnSpc>
              <a:buAutoNum type="arabicParenR"/>
            </a:pPr>
            <a:endParaRPr lang="en-US" dirty="0"/>
          </a:p>
          <a:p>
            <a:pPr marL="0" lvl="0" indent="0">
              <a:lnSpc>
                <a:spcPct val="110000"/>
              </a:lnSpc>
              <a:buNone/>
            </a:pPr>
            <a:r>
              <a:rPr lang="en-US" dirty="0"/>
              <a:t>2) </a:t>
            </a:r>
            <a:r>
              <a:rPr lang="en-US" dirty="0" err="1"/>
              <a:t>Hvorfor</a:t>
            </a:r>
            <a:r>
              <a:rPr lang="en-US" dirty="0"/>
              <a:t> </a:t>
            </a:r>
            <a:r>
              <a:rPr lang="en-US" dirty="0" err="1"/>
              <a:t>opstod</a:t>
            </a:r>
            <a:r>
              <a:rPr lang="en-US" dirty="0"/>
              <a:t> den </a:t>
            </a:r>
            <a:r>
              <a:rPr lang="en-US" dirty="0" err="1"/>
              <a:t>russiske</a:t>
            </a:r>
            <a:r>
              <a:rPr lang="en-US" dirty="0"/>
              <a:t> revolution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hvilke</a:t>
            </a:r>
            <a:r>
              <a:rPr lang="en-US" dirty="0"/>
              <a:t> </a:t>
            </a:r>
            <a:r>
              <a:rPr lang="en-US" dirty="0" err="1"/>
              <a:t>konsekvenser</a:t>
            </a:r>
            <a:r>
              <a:rPr lang="en-US" dirty="0"/>
              <a:t> </a:t>
            </a:r>
            <a:r>
              <a:rPr lang="en-US" dirty="0" err="1"/>
              <a:t>fik</a:t>
            </a:r>
            <a:r>
              <a:rPr lang="en-US" dirty="0"/>
              <a:t> den? – </a:t>
            </a:r>
            <a:r>
              <a:rPr lang="en-US" dirty="0" err="1"/>
              <a:t>Beskriv</a:t>
            </a:r>
            <a:r>
              <a:rPr lang="en-US" dirty="0"/>
              <a:t> </a:t>
            </a:r>
            <a:r>
              <a:rPr lang="en-US" dirty="0" err="1"/>
              <a:t>kort</a:t>
            </a:r>
            <a:r>
              <a:rPr lang="en-US" dirty="0"/>
              <a:t> </a:t>
            </a:r>
            <a:r>
              <a:rPr lang="en-US" dirty="0" err="1"/>
              <a:t>udvikling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før</a:t>
            </a:r>
            <a:r>
              <a:rPr lang="en-US" dirty="0"/>
              <a:t> 1vk </a:t>
            </a:r>
            <a:r>
              <a:rPr lang="en-US" dirty="0" err="1"/>
              <a:t>til</a:t>
            </a:r>
            <a:r>
              <a:rPr lang="en-US" dirty="0"/>
              <a:t> 1924.</a:t>
            </a:r>
          </a:p>
          <a:p>
            <a:pPr marL="0" lvl="0" indent="0">
              <a:lnSpc>
                <a:spcPct val="110000"/>
              </a:lnSpc>
              <a:buNone/>
            </a:pPr>
            <a:endParaRPr lang="en-US" dirty="0"/>
          </a:p>
          <a:p>
            <a:pPr marL="0" lvl="0" indent="0">
              <a:lnSpc>
                <a:spcPct val="110000"/>
              </a:lnSpc>
              <a:buNone/>
            </a:pPr>
            <a:r>
              <a:rPr lang="en-US" dirty="0"/>
              <a:t>3) Find </a:t>
            </a:r>
            <a:r>
              <a:rPr lang="en-US" dirty="0" err="1"/>
              <a:t>ud</a:t>
            </a:r>
            <a:r>
              <a:rPr lang="en-US" dirty="0"/>
              <a:t> </a:t>
            </a:r>
            <a:r>
              <a:rPr lang="en-US" dirty="0" err="1"/>
              <a:t>af</a:t>
            </a:r>
            <a:r>
              <a:rPr lang="en-US" dirty="0"/>
              <a:t> (</a:t>
            </a:r>
            <a:r>
              <a:rPr lang="en-US" dirty="0" err="1"/>
              <a:t>søg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nettet</a:t>
            </a:r>
            <a:r>
              <a:rPr lang="en-US" dirty="0"/>
              <a:t>) </a:t>
            </a:r>
            <a:r>
              <a:rPr lang="en-US" dirty="0" err="1"/>
              <a:t>hvem</a:t>
            </a:r>
            <a:r>
              <a:rPr lang="en-US" dirty="0"/>
              <a:t> den </a:t>
            </a:r>
            <a:r>
              <a:rPr lang="en-US" dirty="0" err="1"/>
              <a:t>røde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hvide</a:t>
            </a:r>
            <a:r>
              <a:rPr lang="en-US" dirty="0"/>
              <a:t> </a:t>
            </a:r>
            <a:r>
              <a:rPr lang="en-US" dirty="0" err="1"/>
              <a:t>hær</a:t>
            </a:r>
            <a:r>
              <a:rPr lang="en-US" dirty="0"/>
              <a:t> </a:t>
            </a:r>
            <a:r>
              <a:rPr lang="en-US" dirty="0" err="1"/>
              <a:t>bestod</a:t>
            </a:r>
            <a:r>
              <a:rPr lang="en-US" dirty="0"/>
              <a:t> </a:t>
            </a:r>
            <a:r>
              <a:rPr lang="en-US" dirty="0" err="1"/>
              <a:t>af</a:t>
            </a:r>
            <a:r>
              <a:rPr lang="en-US" dirty="0"/>
              <a:t>. </a:t>
            </a:r>
            <a:r>
              <a:rPr lang="en-US" dirty="0" err="1"/>
              <a:t>Hvorfor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kampen</a:t>
            </a:r>
            <a:r>
              <a:rPr lang="en-US" dirty="0"/>
              <a:t> </a:t>
            </a:r>
            <a:r>
              <a:rPr lang="en-US" dirty="0" err="1"/>
              <a:t>mellem</a:t>
            </a:r>
            <a:r>
              <a:rPr lang="en-US" dirty="0"/>
              <a:t> </a:t>
            </a:r>
            <a:r>
              <a:rPr lang="en-US" dirty="0" err="1"/>
              <a:t>disse</a:t>
            </a:r>
            <a:r>
              <a:rPr lang="en-US" dirty="0"/>
              <a:t> </a:t>
            </a:r>
            <a:r>
              <a:rPr lang="en-US" dirty="0" err="1"/>
              <a:t>sige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del om den </a:t>
            </a:r>
            <a:r>
              <a:rPr lang="en-US" dirty="0" err="1"/>
              <a:t>senere</a:t>
            </a:r>
            <a:r>
              <a:rPr lang="en-US" dirty="0"/>
              <a:t> </a:t>
            </a:r>
            <a:r>
              <a:rPr lang="en-US" dirty="0" err="1"/>
              <a:t>verdenspolitiske</a:t>
            </a:r>
            <a:r>
              <a:rPr lang="en-US" dirty="0"/>
              <a:t> </a:t>
            </a:r>
            <a:r>
              <a:rPr lang="en-US" dirty="0" err="1"/>
              <a:t>udvikling</a:t>
            </a:r>
            <a:r>
              <a:rPr lang="en-US" dirty="0"/>
              <a:t>?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06579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685B57F6-59DE-4274-A37C-F47FE4E42E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Ideologiernes syn på statens rolle – Medborgerskab">
            <a:extLst>
              <a:ext uri="{FF2B5EF4-FFF2-40B4-BE49-F238E27FC236}">
                <a16:creationId xmlns:a16="http://schemas.microsoft.com/office/drawing/2014/main" id="{4D31B126-2DDD-1F6F-FD7C-15B7F16FDD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0" r="17871"/>
          <a:stretch/>
        </p:blipFill>
        <p:spPr bwMode="auto">
          <a:xfrm>
            <a:off x="3093268" y="10"/>
            <a:ext cx="9098732" cy="6857990"/>
          </a:xfrm>
          <a:custGeom>
            <a:avLst/>
            <a:gdLst/>
            <a:ahLst/>
            <a:cxnLst/>
            <a:rect l="l" t="t" r="r" b="b"/>
            <a:pathLst>
              <a:path w="9098732" h="6858000">
                <a:moveTo>
                  <a:pt x="6010592" y="0"/>
                </a:moveTo>
                <a:lnTo>
                  <a:pt x="8235629" y="4"/>
                </a:lnTo>
                <a:cubicBezTo>
                  <a:pt x="8235629" y="3"/>
                  <a:pt x="8235630" y="3"/>
                  <a:pt x="8235630" y="2"/>
                </a:cubicBezTo>
                <a:lnTo>
                  <a:pt x="9098732" y="0"/>
                </a:lnTo>
                <a:lnTo>
                  <a:pt x="9098732" y="6858000"/>
                </a:lnTo>
                <a:lnTo>
                  <a:pt x="0" y="6858000"/>
                </a:lnTo>
                <a:lnTo>
                  <a:pt x="6010589" y="4"/>
                </a:lnTo>
                <a:cubicBezTo>
                  <a:pt x="6010589" y="3"/>
                  <a:pt x="6010590" y="3"/>
                  <a:pt x="6010590" y="2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Freeform: Shape 1032">
            <a:extLst>
              <a:ext uri="{FF2B5EF4-FFF2-40B4-BE49-F238E27FC236}">
                <a16:creationId xmlns:a16="http://schemas.microsoft.com/office/drawing/2014/main" id="{C8C63406-9171-4282-BAAB-2DDC6831F0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90295" y="-2"/>
            <a:ext cx="8239927" cy="6858000"/>
          </a:xfrm>
          <a:custGeom>
            <a:avLst/>
            <a:gdLst>
              <a:gd name="connsiteX0" fmla="*/ 6010593 w 8239927"/>
              <a:gd name="connsiteY0" fmla="*/ 0 h 6858000"/>
              <a:gd name="connsiteX1" fmla="*/ 8239927 w 8239927"/>
              <a:gd name="connsiteY1" fmla="*/ 0 h 6858000"/>
              <a:gd name="connsiteX2" fmla="*/ 2229335 w 8239927"/>
              <a:gd name="connsiteY2" fmla="*/ 6858000 h 6858000"/>
              <a:gd name="connsiteX3" fmla="*/ 0 w 823992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39927" h="6858000">
                <a:moveTo>
                  <a:pt x="6010593" y="0"/>
                </a:moveTo>
                <a:lnTo>
                  <a:pt x="8239927" y="0"/>
                </a:lnTo>
                <a:lnTo>
                  <a:pt x="222933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8FC12444-BF62-0FDE-E819-BE78D9280CC8}"/>
              </a:ext>
            </a:extLst>
          </p:cNvPr>
          <p:cNvSpPr txBox="1"/>
          <p:nvPr/>
        </p:nvSpPr>
        <p:spPr>
          <a:xfrm>
            <a:off x="1143001" y="872937"/>
            <a:ext cx="5920740" cy="13608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dirty="0" err="1">
                <a:latin typeface="+mj-lt"/>
                <a:ea typeface="+mj-ea"/>
                <a:cs typeface="+mj-cs"/>
              </a:rPr>
              <a:t>I</a:t>
            </a:r>
            <a:r>
              <a:rPr lang="en-US" sz="2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deologiernes</a:t>
            </a:r>
            <a: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kamp</a:t>
            </a:r>
            <a:endParaRPr lang="en-US" sz="28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4F9977A-D3DE-0424-5BD8-9836ADC7D2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2" y="2332029"/>
            <a:ext cx="4118906" cy="3840171"/>
          </a:xfrm>
        </p:spPr>
        <p:txBody>
          <a:bodyPr vert="horz" lIns="91440" tIns="45720" rIns="91440" bIns="45720" rtlCol="0">
            <a:normAutofit/>
          </a:bodyPr>
          <a:lstStyle/>
          <a:p>
            <a:pPr marL="0" lvl="0" indent="0">
              <a:lnSpc>
                <a:spcPct val="110000"/>
              </a:lnSpc>
              <a:buNone/>
            </a:pPr>
            <a:r>
              <a:rPr lang="en-US" dirty="0"/>
              <a:t>1) </a:t>
            </a:r>
            <a:r>
              <a:rPr lang="en-US" dirty="0" err="1"/>
              <a:t>Hvorledes</a:t>
            </a:r>
            <a:r>
              <a:rPr lang="en-US" dirty="0"/>
              <a:t> var de </a:t>
            </a:r>
            <a:r>
              <a:rPr lang="en-US" dirty="0" err="1"/>
              <a:t>krigsførende</a:t>
            </a:r>
            <a:r>
              <a:rPr lang="en-US" dirty="0"/>
              <a:t> </a:t>
            </a:r>
            <a:r>
              <a:rPr lang="en-US" dirty="0" err="1"/>
              <a:t>lande</a:t>
            </a:r>
            <a:r>
              <a:rPr lang="en-US" dirty="0"/>
              <a:t> </a:t>
            </a:r>
            <a:r>
              <a:rPr lang="en-US" dirty="0" err="1"/>
              <a:t>påvirket</a:t>
            </a:r>
            <a:r>
              <a:rPr lang="en-US" dirty="0"/>
              <a:t> </a:t>
            </a:r>
            <a:r>
              <a:rPr lang="en-US" dirty="0" err="1"/>
              <a:t>af</a:t>
            </a:r>
            <a:r>
              <a:rPr lang="en-US" dirty="0"/>
              <a:t> </a:t>
            </a:r>
            <a:r>
              <a:rPr lang="en-US" dirty="0" err="1"/>
              <a:t>ideologierne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deres</a:t>
            </a:r>
            <a:r>
              <a:rPr lang="en-US" dirty="0"/>
              <a:t> </a:t>
            </a:r>
            <a:r>
              <a:rPr lang="en-US" dirty="0" err="1"/>
              <a:t>styreform</a:t>
            </a:r>
            <a:r>
              <a:rPr lang="en-US" dirty="0"/>
              <a:t> </a:t>
            </a:r>
            <a:r>
              <a:rPr lang="en-US" dirty="0" err="1"/>
              <a:t>før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under 1. </a:t>
            </a:r>
            <a:r>
              <a:rPr lang="en-US" dirty="0" err="1"/>
              <a:t>vk</a:t>
            </a:r>
            <a:r>
              <a:rPr lang="en-US" dirty="0"/>
              <a:t>.?</a:t>
            </a:r>
          </a:p>
          <a:p>
            <a:pPr marL="457200" lvl="0" indent="-457200">
              <a:lnSpc>
                <a:spcPct val="110000"/>
              </a:lnSpc>
              <a:buAutoNum type="arabicParenR"/>
            </a:pPr>
            <a:endParaRPr lang="en-US" dirty="0"/>
          </a:p>
          <a:p>
            <a:pPr marL="0" lvl="0" indent="0">
              <a:lnSpc>
                <a:spcPct val="110000"/>
              </a:lnSpc>
              <a:buNone/>
            </a:pPr>
            <a:r>
              <a:rPr lang="en-US" dirty="0"/>
              <a:t>2) </a:t>
            </a:r>
            <a:r>
              <a:rPr lang="en-US" dirty="0" err="1"/>
              <a:t>Hvilke</a:t>
            </a:r>
            <a:r>
              <a:rPr lang="en-US" dirty="0"/>
              <a:t> </a:t>
            </a:r>
            <a:r>
              <a:rPr lang="en-US" dirty="0" err="1"/>
              <a:t>ideologier</a:t>
            </a:r>
            <a:r>
              <a:rPr lang="en-US" dirty="0"/>
              <a:t> </a:t>
            </a:r>
            <a:r>
              <a:rPr lang="en-US" dirty="0" err="1"/>
              <a:t>kom</a:t>
            </a:r>
            <a:r>
              <a:rPr lang="en-US" dirty="0"/>
              <a:t> </a:t>
            </a:r>
            <a:r>
              <a:rPr lang="en-US" dirty="0" err="1"/>
              <a:t>stærkest</a:t>
            </a:r>
            <a:r>
              <a:rPr lang="en-US" dirty="0"/>
              <a:t> </a:t>
            </a:r>
            <a:r>
              <a:rPr lang="en-US" dirty="0" err="1"/>
              <a:t>ud</a:t>
            </a:r>
            <a:r>
              <a:rPr lang="en-US" dirty="0"/>
              <a:t> </a:t>
            </a:r>
            <a:r>
              <a:rPr lang="en-US" dirty="0" err="1"/>
              <a:t>af</a:t>
            </a:r>
            <a:r>
              <a:rPr lang="en-US" dirty="0"/>
              <a:t> </a:t>
            </a:r>
            <a:r>
              <a:rPr lang="en-US" dirty="0" err="1"/>
              <a:t>første</a:t>
            </a:r>
            <a:r>
              <a:rPr lang="en-US" dirty="0"/>
              <a:t> </a:t>
            </a:r>
            <a:r>
              <a:rPr lang="en-US" dirty="0" err="1"/>
              <a:t>verdenskrig</a:t>
            </a:r>
            <a:r>
              <a:rPr lang="en-US" dirty="0"/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4253421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A936B8-14C7-8CA5-E96D-6BD7CE0A2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Nu skal I arbejde med det danske perspektiv og 1. verdenskrig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7069AF4-39CC-7065-D6C4-021C340220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Læs s. 48-49 i Vores verdenshistorie 3</a:t>
            </a:r>
          </a:p>
          <a:p>
            <a:r>
              <a:rPr lang="da-DK" dirty="0"/>
              <a:t>Beskriv hvordan det påvirkede staten og kvindernes rolle i samfundet</a:t>
            </a:r>
          </a:p>
          <a:p>
            <a:r>
              <a:rPr lang="da-DK" dirty="0"/>
              <a:t>Kig på det næste slide og benyt begrebsparret (eksempel på historisk metode) brud/kontinuitet til at sige noget om statens og kvindernes rolle i samfundets udvikling.</a:t>
            </a:r>
          </a:p>
        </p:txBody>
      </p:sp>
    </p:spTree>
    <p:extLst>
      <p:ext uri="{BB962C8B-B14F-4D97-AF65-F5344CB8AC3E}">
        <p14:creationId xmlns:p14="http://schemas.microsoft.com/office/powerpoint/2010/main" val="28602907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EEFFFD-D12A-9A14-FF1F-2B2602665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042" y="33456"/>
            <a:ext cx="9905999" cy="1360898"/>
          </a:xfrm>
        </p:spPr>
        <p:txBody>
          <a:bodyPr/>
          <a:lstStyle/>
          <a:p>
            <a:pPr algn="ctr"/>
            <a:r>
              <a:rPr lang="da-DK" dirty="0"/>
              <a:t>Hjemmefronten</a:t>
            </a:r>
          </a:p>
        </p:txBody>
      </p:sp>
      <p:cxnSp>
        <p:nvCxnSpPr>
          <p:cNvPr id="5" name="Lige pilforbindelse 4">
            <a:extLst>
              <a:ext uri="{FF2B5EF4-FFF2-40B4-BE49-F238E27FC236}">
                <a16:creationId xmlns:a16="http://schemas.microsoft.com/office/drawing/2014/main" id="{189887A6-C194-F806-9BDB-06ECC6D1541D}"/>
              </a:ext>
            </a:extLst>
          </p:cNvPr>
          <p:cNvCxnSpPr>
            <a:cxnSpLocks/>
          </p:cNvCxnSpPr>
          <p:nvPr/>
        </p:nvCxnSpPr>
        <p:spPr>
          <a:xfrm>
            <a:off x="2205362" y="1136814"/>
            <a:ext cx="3762701" cy="2125333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Lige pilforbindelse 5">
            <a:extLst>
              <a:ext uri="{FF2B5EF4-FFF2-40B4-BE49-F238E27FC236}">
                <a16:creationId xmlns:a16="http://schemas.microsoft.com/office/drawing/2014/main" id="{626DE64C-DC7C-59BD-05B6-332C36EB2C11}"/>
              </a:ext>
            </a:extLst>
          </p:cNvPr>
          <p:cNvCxnSpPr>
            <a:cxnSpLocks/>
          </p:cNvCxnSpPr>
          <p:nvPr/>
        </p:nvCxnSpPr>
        <p:spPr>
          <a:xfrm flipV="1">
            <a:off x="6233267" y="1205852"/>
            <a:ext cx="2259724" cy="194928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kstfelt 13">
            <a:extLst>
              <a:ext uri="{FF2B5EF4-FFF2-40B4-BE49-F238E27FC236}">
                <a16:creationId xmlns:a16="http://schemas.microsoft.com/office/drawing/2014/main" id="{77F79843-1B4E-9960-7DE8-2050237469C3}"/>
              </a:ext>
            </a:extLst>
          </p:cNvPr>
          <p:cNvSpPr txBox="1"/>
          <p:nvPr/>
        </p:nvSpPr>
        <p:spPr>
          <a:xfrm rot="1768443">
            <a:off x="7368483" y="4016048"/>
            <a:ext cx="1321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Kontinuitet</a:t>
            </a:r>
          </a:p>
        </p:txBody>
      </p:sp>
      <p:sp>
        <p:nvSpPr>
          <p:cNvPr id="15" name="Tekstfelt 14">
            <a:extLst>
              <a:ext uri="{FF2B5EF4-FFF2-40B4-BE49-F238E27FC236}">
                <a16:creationId xmlns:a16="http://schemas.microsoft.com/office/drawing/2014/main" id="{31BCF1F5-4F84-5B99-9C77-6E844D872B30}"/>
              </a:ext>
            </a:extLst>
          </p:cNvPr>
          <p:cNvSpPr txBox="1"/>
          <p:nvPr/>
        </p:nvSpPr>
        <p:spPr>
          <a:xfrm rot="19079565">
            <a:off x="7444901" y="1393720"/>
            <a:ext cx="6854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Brud</a:t>
            </a:r>
          </a:p>
        </p:txBody>
      </p:sp>
      <p:sp>
        <p:nvSpPr>
          <p:cNvPr id="16" name="Tekstfelt 15">
            <a:extLst>
              <a:ext uri="{FF2B5EF4-FFF2-40B4-BE49-F238E27FC236}">
                <a16:creationId xmlns:a16="http://schemas.microsoft.com/office/drawing/2014/main" id="{11C2A63B-E87F-B0EF-632C-DEE9CFBD6C2B}"/>
              </a:ext>
            </a:extLst>
          </p:cNvPr>
          <p:cNvSpPr txBox="1"/>
          <p:nvPr/>
        </p:nvSpPr>
        <p:spPr>
          <a:xfrm rot="18373640">
            <a:off x="1311563" y="2725188"/>
            <a:ext cx="23802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>
                <a:solidFill>
                  <a:srgbClr val="FF0000"/>
                </a:solidFill>
              </a:rPr>
              <a:t>Før første verdenskrig</a:t>
            </a:r>
          </a:p>
        </p:txBody>
      </p:sp>
      <p:sp>
        <p:nvSpPr>
          <p:cNvPr id="17" name="Tekstfelt 16">
            <a:extLst>
              <a:ext uri="{FF2B5EF4-FFF2-40B4-BE49-F238E27FC236}">
                <a16:creationId xmlns:a16="http://schemas.microsoft.com/office/drawing/2014/main" id="{61CA6431-B23C-4D17-4557-5A518ED56343}"/>
              </a:ext>
            </a:extLst>
          </p:cNvPr>
          <p:cNvSpPr txBox="1"/>
          <p:nvPr/>
        </p:nvSpPr>
        <p:spPr>
          <a:xfrm rot="18373640">
            <a:off x="4354900" y="4138192"/>
            <a:ext cx="2046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>
                <a:solidFill>
                  <a:srgbClr val="00B050"/>
                </a:solidFill>
              </a:rPr>
              <a:t>Første verdenskrig</a:t>
            </a:r>
          </a:p>
        </p:txBody>
      </p:sp>
      <p:sp>
        <p:nvSpPr>
          <p:cNvPr id="19" name="Tekstfelt 18">
            <a:extLst>
              <a:ext uri="{FF2B5EF4-FFF2-40B4-BE49-F238E27FC236}">
                <a16:creationId xmlns:a16="http://schemas.microsoft.com/office/drawing/2014/main" id="{3E5F299A-DF93-5692-CC02-1FB0DCAEFEBF}"/>
              </a:ext>
            </a:extLst>
          </p:cNvPr>
          <p:cNvSpPr txBox="1"/>
          <p:nvPr/>
        </p:nvSpPr>
        <p:spPr>
          <a:xfrm rot="18244303">
            <a:off x="5285101" y="4959480"/>
            <a:ext cx="2660056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da-DK" dirty="0">
                <a:solidFill>
                  <a:schemeClr val="accent1"/>
                </a:solidFill>
              </a:rPr>
              <a:t>Efter første verdenskrig</a:t>
            </a:r>
          </a:p>
        </p:txBody>
      </p:sp>
      <p:sp>
        <p:nvSpPr>
          <p:cNvPr id="20" name="Tekstfelt 19">
            <a:extLst>
              <a:ext uri="{FF2B5EF4-FFF2-40B4-BE49-F238E27FC236}">
                <a16:creationId xmlns:a16="http://schemas.microsoft.com/office/drawing/2014/main" id="{193E1020-06BE-D262-4A93-0A82153DEEC4}"/>
              </a:ext>
            </a:extLst>
          </p:cNvPr>
          <p:cNvSpPr txBox="1"/>
          <p:nvPr/>
        </p:nvSpPr>
        <p:spPr>
          <a:xfrm>
            <a:off x="8669969" y="2088978"/>
            <a:ext cx="361837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Metodeparret brud og kontinuitet</a:t>
            </a:r>
          </a:p>
          <a:p>
            <a:endParaRPr lang="da-DK" dirty="0"/>
          </a:p>
          <a:p>
            <a:r>
              <a:rPr lang="da-DK" dirty="0"/>
              <a:t>Her skal I tænke på følgende: </a:t>
            </a:r>
          </a:p>
          <a:p>
            <a:endParaRPr lang="da-DK" dirty="0"/>
          </a:p>
          <a:p>
            <a:r>
              <a:rPr lang="da-DK" dirty="0"/>
              <a:t>- Statens rolle</a:t>
            </a:r>
          </a:p>
          <a:p>
            <a:pPr marL="285750" indent="-285750">
              <a:buFontTx/>
              <a:buChar char="-"/>
            </a:pPr>
            <a:endParaRPr lang="da-DK" dirty="0"/>
          </a:p>
          <a:p>
            <a:r>
              <a:rPr lang="da-DK" dirty="0"/>
              <a:t>- Kvindernes position i samfundet</a:t>
            </a:r>
          </a:p>
        </p:txBody>
      </p:sp>
      <p:cxnSp>
        <p:nvCxnSpPr>
          <p:cNvPr id="3" name="Lige pilforbindelse 2">
            <a:extLst>
              <a:ext uri="{FF2B5EF4-FFF2-40B4-BE49-F238E27FC236}">
                <a16:creationId xmlns:a16="http://schemas.microsoft.com/office/drawing/2014/main" id="{E0054021-AC4D-07E4-2389-3858F0EB9691}"/>
              </a:ext>
            </a:extLst>
          </p:cNvPr>
          <p:cNvCxnSpPr>
            <a:cxnSpLocks/>
          </p:cNvCxnSpPr>
          <p:nvPr/>
        </p:nvCxnSpPr>
        <p:spPr>
          <a:xfrm>
            <a:off x="6246828" y="3452258"/>
            <a:ext cx="2586790" cy="1451888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6962850"/>
      </p:ext>
    </p:extLst>
  </p:cSld>
  <p:clrMapOvr>
    <a:masterClrMapping/>
  </p:clrMapOvr>
</p:sld>
</file>

<file path=ppt/theme/theme1.xml><?xml version="1.0" encoding="utf-8"?>
<a:theme xmlns:a="http://schemas.openxmlformats.org/drawingml/2006/main" name="RegattaVTI">
  <a:themeElements>
    <a:clrScheme name="Regatta Yellow">
      <a:dk1>
        <a:sysClr val="windowText" lastClr="000000"/>
      </a:dk1>
      <a:lt1>
        <a:sysClr val="window" lastClr="FFFFFF"/>
      </a:lt1>
      <a:dk2>
        <a:srgbClr val="181C30"/>
      </a:dk2>
      <a:lt2>
        <a:srgbClr val="C8E1F4"/>
      </a:lt2>
      <a:accent1>
        <a:srgbClr val="217ED3"/>
      </a:accent1>
      <a:accent2>
        <a:srgbClr val="B92525"/>
      </a:accent2>
      <a:accent3>
        <a:srgbClr val="18558C"/>
      </a:accent3>
      <a:accent4>
        <a:srgbClr val="1D8B35"/>
      </a:accent4>
      <a:accent5>
        <a:srgbClr val="EA75AA"/>
      </a:accent5>
      <a:accent6>
        <a:srgbClr val="F5A700"/>
      </a:accent6>
      <a:hlink>
        <a:srgbClr val="DB0000"/>
      </a:hlink>
      <a:folHlink>
        <a:srgbClr val="066BB6"/>
      </a:folHlink>
    </a:clrScheme>
    <a:fontScheme name="Walbaum Display">
      <a:majorFont>
        <a:latin typeface="Walbaum Display"/>
        <a:ea typeface=""/>
        <a:cs typeface=""/>
      </a:majorFont>
      <a:minorFont>
        <a:latin typeface="Walbaum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gattaVTI" id="{FFC3BCE5-6357-41D1-8E67-3F85B69D7E86}" vid="{893A6374-FE17-48E5-8B62-678C1B11AA1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555</TotalTime>
  <Words>210</Words>
  <Application>Microsoft Macintosh PowerPoint</Application>
  <PresentationFormat>Widescreen</PresentationFormat>
  <Paragraphs>28</Paragraphs>
  <Slides>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8" baseType="lpstr">
      <vt:lpstr>Arial</vt:lpstr>
      <vt:lpstr>Walbaum Display</vt:lpstr>
      <vt:lpstr>RegattaVTI</vt:lpstr>
      <vt:lpstr>Den russiske revolution og hjemmefronten</vt:lpstr>
      <vt:lpstr>Ganske lidt om den russiske revolution  </vt:lpstr>
      <vt:lpstr>PowerPoint-præsentation</vt:lpstr>
      <vt:lpstr>Nu skal I arbejde med det danske perspektiv og 1. verdenskrig</vt:lpstr>
      <vt:lpstr>Hjemmefronten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Krigens sidste år og hjemmefronten</dc:title>
  <dc:creator>Esben Lindgren Krogsgaard</dc:creator>
  <cp:lastModifiedBy>Esben Lindgren Krogsgaard EK</cp:lastModifiedBy>
  <cp:revision>12</cp:revision>
  <dcterms:created xsi:type="dcterms:W3CDTF">2022-09-07T06:17:28Z</dcterms:created>
  <dcterms:modified xsi:type="dcterms:W3CDTF">2024-10-23T06:24:54Z</dcterms:modified>
</cp:coreProperties>
</file>