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910" r:id="rId2"/>
  </p:sldMasterIdLst>
  <p:notesMasterIdLst>
    <p:notesMasterId r:id="rId28"/>
  </p:notesMasterIdLst>
  <p:handoutMasterIdLst>
    <p:handoutMasterId r:id="rId29"/>
  </p:handoutMasterIdLst>
  <p:sldIdLst>
    <p:sldId id="599" r:id="rId3"/>
    <p:sldId id="565" r:id="rId4"/>
    <p:sldId id="587" r:id="rId5"/>
    <p:sldId id="589" r:id="rId6"/>
    <p:sldId id="566" r:id="rId7"/>
    <p:sldId id="585" r:id="rId8"/>
    <p:sldId id="586" r:id="rId9"/>
    <p:sldId id="581" r:id="rId10"/>
    <p:sldId id="575" r:id="rId11"/>
    <p:sldId id="576" r:id="rId12"/>
    <p:sldId id="582" r:id="rId13"/>
    <p:sldId id="583" r:id="rId14"/>
    <p:sldId id="584" r:id="rId15"/>
    <p:sldId id="590" r:id="rId16"/>
    <p:sldId id="591" r:id="rId17"/>
    <p:sldId id="592" r:id="rId18"/>
    <p:sldId id="593" r:id="rId19"/>
    <p:sldId id="571" r:id="rId20"/>
    <p:sldId id="572" r:id="rId21"/>
    <p:sldId id="573" r:id="rId22"/>
    <p:sldId id="579" r:id="rId23"/>
    <p:sldId id="574" r:id="rId24"/>
    <p:sldId id="580" r:id="rId25"/>
    <p:sldId id="570" r:id="rId26"/>
    <p:sldId id="594" r:id="rId27"/>
  </p:sldIdLst>
  <p:sldSz cx="9144000" cy="6858000" type="screen4x3"/>
  <p:notesSz cx="6797675" cy="9926638"/>
  <p:embeddedFontLst>
    <p:embeddedFont>
      <p:font typeface="AU Passata" panose="020B0604020202020204" charset="0"/>
      <p:regular r:id="rId30"/>
      <p:bold r:id="rId31"/>
    </p:embeddedFont>
    <p:embeddedFont>
      <p:font typeface="AU Peto" panose="020B0604020202020204" charset="0"/>
      <p:bold r:id="rId32"/>
    </p:embeddedFont>
  </p:embeddedFontLst>
  <p:defaultTextStyle>
    <a:defPPr>
      <a:defRPr lang="en-US"/>
    </a:defPPr>
    <a:lvl1pPr algn="l" rtl="0" fontAlgn="base">
      <a:spcBef>
        <a:spcPct val="0"/>
      </a:spcBef>
      <a:spcAft>
        <a:spcPct val="0"/>
      </a:spcAft>
      <a:defRPr sz="3600" kern="1200">
        <a:solidFill>
          <a:schemeClr val="tx1"/>
        </a:solidFill>
        <a:latin typeface="AU Passata" charset="0"/>
        <a:ea typeface="+mn-ea"/>
        <a:cs typeface="Arial" charset="0"/>
      </a:defRPr>
    </a:lvl1pPr>
    <a:lvl2pPr marL="457200" algn="l" rtl="0" fontAlgn="base">
      <a:spcBef>
        <a:spcPct val="0"/>
      </a:spcBef>
      <a:spcAft>
        <a:spcPct val="0"/>
      </a:spcAft>
      <a:defRPr sz="3600" kern="1200">
        <a:solidFill>
          <a:schemeClr val="tx1"/>
        </a:solidFill>
        <a:latin typeface="AU Passata" charset="0"/>
        <a:ea typeface="+mn-ea"/>
        <a:cs typeface="Arial" charset="0"/>
      </a:defRPr>
    </a:lvl2pPr>
    <a:lvl3pPr marL="914400" algn="l" rtl="0" fontAlgn="base">
      <a:spcBef>
        <a:spcPct val="0"/>
      </a:spcBef>
      <a:spcAft>
        <a:spcPct val="0"/>
      </a:spcAft>
      <a:defRPr sz="3600" kern="1200">
        <a:solidFill>
          <a:schemeClr val="tx1"/>
        </a:solidFill>
        <a:latin typeface="AU Passata" charset="0"/>
        <a:ea typeface="+mn-ea"/>
        <a:cs typeface="Arial" charset="0"/>
      </a:defRPr>
    </a:lvl3pPr>
    <a:lvl4pPr marL="1371600" algn="l" rtl="0" fontAlgn="base">
      <a:spcBef>
        <a:spcPct val="0"/>
      </a:spcBef>
      <a:spcAft>
        <a:spcPct val="0"/>
      </a:spcAft>
      <a:defRPr sz="3600" kern="1200">
        <a:solidFill>
          <a:schemeClr val="tx1"/>
        </a:solidFill>
        <a:latin typeface="AU Passata" charset="0"/>
        <a:ea typeface="+mn-ea"/>
        <a:cs typeface="Arial" charset="0"/>
      </a:defRPr>
    </a:lvl4pPr>
    <a:lvl5pPr marL="1828800" algn="l" rtl="0" fontAlgn="base">
      <a:spcBef>
        <a:spcPct val="0"/>
      </a:spcBef>
      <a:spcAft>
        <a:spcPct val="0"/>
      </a:spcAft>
      <a:defRPr sz="3600" kern="1200">
        <a:solidFill>
          <a:schemeClr val="tx1"/>
        </a:solidFill>
        <a:latin typeface="AU Passata" charset="0"/>
        <a:ea typeface="+mn-ea"/>
        <a:cs typeface="Arial" charset="0"/>
      </a:defRPr>
    </a:lvl5pPr>
    <a:lvl6pPr marL="2286000" algn="l" defTabSz="914400" rtl="0" eaLnBrk="1" latinLnBrk="0" hangingPunct="1">
      <a:defRPr sz="3600" kern="1200">
        <a:solidFill>
          <a:schemeClr val="tx1"/>
        </a:solidFill>
        <a:latin typeface="AU Passata" charset="0"/>
        <a:ea typeface="+mn-ea"/>
        <a:cs typeface="Arial" charset="0"/>
      </a:defRPr>
    </a:lvl6pPr>
    <a:lvl7pPr marL="2743200" algn="l" defTabSz="914400" rtl="0" eaLnBrk="1" latinLnBrk="0" hangingPunct="1">
      <a:defRPr sz="3600" kern="1200">
        <a:solidFill>
          <a:schemeClr val="tx1"/>
        </a:solidFill>
        <a:latin typeface="AU Passata" charset="0"/>
        <a:ea typeface="+mn-ea"/>
        <a:cs typeface="Arial" charset="0"/>
      </a:defRPr>
    </a:lvl7pPr>
    <a:lvl8pPr marL="3200400" algn="l" defTabSz="914400" rtl="0" eaLnBrk="1" latinLnBrk="0" hangingPunct="1">
      <a:defRPr sz="3600" kern="1200">
        <a:solidFill>
          <a:schemeClr val="tx1"/>
        </a:solidFill>
        <a:latin typeface="AU Passata" charset="0"/>
        <a:ea typeface="+mn-ea"/>
        <a:cs typeface="Arial" charset="0"/>
      </a:defRPr>
    </a:lvl8pPr>
    <a:lvl9pPr marL="3657600" algn="l" defTabSz="914400" rtl="0" eaLnBrk="1" latinLnBrk="0" hangingPunct="1">
      <a:defRPr sz="3600" kern="1200">
        <a:solidFill>
          <a:schemeClr val="tx1"/>
        </a:solidFill>
        <a:latin typeface="AU Passata"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99"/>
    <a:srgbClr val="FF99CC"/>
    <a:srgbClr val="66CCFF"/>
    <a:srgbClr val="66FF66"/>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Mørkt layout 1 - Markering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llemlayout 4 - Marker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llemlayout 4 - Marker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Tema til typografi 1 - Markering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ema til typografi 1 - Markerin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82" autoAdjust="0"/>
    <p:restoredTop sz="93407" autoAdjust="0"/>
  </p:normalViewPr>
  <p:slideViewPr>
    <p:cSldViewPr>
      <p:cViewPr varScale="1">
        <p:scale>
          <a:sx n="61" d="100"/>
          <a:sy n="61" d="100"/>
        </p:scale>
        <p:origin x="62" y="461"/>
      </p:cViewPr>
      <p:guideLst>
        <p:guide orient="horz" pos="2160"/>
        <p:guide pos="2880"/>
      </p:guideLst>
    </p:cSldViewPr>
  </p:slideViewPr>
  <p:notesTextViewPr>
    <p:cViewPr>
      <p:scale>
        <a:sx n="100" d="100"/>
        <a:sy n="100" d="100"/>
      </p:scale>
      <p:origin x="0" y="0"/>
    </p:cViewPr>
  </p:notesTextViewPr>
  <p:notesViewPr>
    <p:cSldViewPr>
      <p:cViewPr varScale="1">
        <p:scale>
          <a:sx n="49" d="100"/>
          <a:sy n="49" d="100"/>
        </p:scale>
        <p:origin x="-2148"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atin typeface="AU Passata" pitchFamily="34" charset="0"/>
                <a:cs typeface="+mn-cs"/>
              </a:defRPr>
            </a:lvl1pPr>
          </a:lstStyle>
          <a:p>
            <a:pPr>
              <a:defRPr/>
            </a:pPr>
            <a:endParaRPr lang="da-DK"/>
          </a:p>
        </p:txBody>
      </p:sp>
      <p:sp>
        <p:nvSpPr>
          <p:cNvPr id="3993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atin typeface="AU Passata" pitchFamily="34" charset="0"/>
                <a:cs typeface="+mn-cs"/>
              </a:defRPr>
            </a:lvl1pPr>
          </a:lstStyle>
          <a:p>
            <a:pPr>
              <a:defRPr/>
            </a:pPr>
            <a:endParaRPr lang="da-DK"/>
          </a:p>
        </p:txBody>
      </p:sp>
      <p:sp>
        <p:nvSpPr>
          <p:cNvPr id="39940"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atin typeface="AU Passata" pitchFamily="34" charset="0"/>
                <a:cs typeface="+mn-cs"/>
              </a:defRPr>
            </a:lvl1pPr>
          </a:lstStyle>
          <a:p>
            <a:pPr>
              <a:defRPr/>
            </a:pPr>
            <a:endParaRPr lang="da-DK"/>
          </a:p>
        </p:txBody>
      </p:sp>
      <p:sp>
        <p:nvSpPr>
          <p:cNvPr id="39941"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atin typeface="AU Passata" pitchFamily="34" charset="0"/>
                <a:cs typeface="+mn-cs"/>
              </a:defRPr>
            </a:lvl1pPr>
          </a:lstStyle>
          <a:p>
            <a:pPr>
              <a:defRPr/>
            </a:pPr>
            <a:fld id="{49FC053F-F787-42C3-9673-87944547B11E}" type="slidenum">
              <a:rPr lang="da-DK"/>
              <a:pPr>
                <a:defRPr/>
              </a:pPr>
              <a:t>‹nr.›</a:t>
            </a:fld>
            <a:endParaRPr lang="da-DK"/>
          </a:p>
        </p:txBody>
      </p:sp>
    </p:spTree>
    <p:extLst>
      <p:ext uri="{BB962C8B-B14F-4D97-AF65-F5344CB8AC3E}">
        <p14:creationId xmlns:p14="http://schemas.microsoft.com/office/powerpoint/2010/main" val="3920561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atin typeface="AU Passata" pitchFamily="34" charset="0"/>
                <a:cs typeface="+mn-cs"/>
              </a:defRPr>
            </a:lvl1pPr>
          </a:lstStyle>
          <a:p>
            <a:pPr>
              <a:defRPr/>
            </a:pPr>
            <a:endParaRPr lang="en-US"/>
          </a:p>
        </p:txBody>
      </p:sp>
      <p:sp>
        <p:nvSpPr>
          <p:cNvPr id="4099"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atin typeface="AU Passata" pitchFamily="34" charset="0"/>
                <a:cs typeface="+mn-cs"/>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atin typeface="AU Passata" pitchFamily="34" charset="0"/>
                <a:cs typeface="+mn-cs"/>
              </a:defRPr>
            </a:lvl1pPr>
          </a:lstStyle>
          <a:p>
            <a:pPr>
              <a:defRPr/>
            </a:pPr>
            <a:endParaRPr lang="en-US"/>
          </a:p>
        </p:txBody>
      </p:sp>
      <p:sp>
        <p:nvSpPr>
          <p:cNvPr id="410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atin typeface="AU Passata" pitchFamily="34" charset="0"/>
                <a:cs typeface="+mn-cs"/>
              </a:defRPr>
            </a:lvl1pPr>
          </a:lstStyle>
          <a:p>
            <a:pPr>
              <a:defRPr/>
            </a:pPr>
            <a:fld id="{1140FD1A-13ED-4918-A12C-ED1462D1FC26}" type="slidenum">
              <a:rPr lang="en-US"/>
              <a:pPr>
                <a:defRPr/>
              </a:pPr>
              <a:t>‹nr.›</a:t>
            </a:fld>
            <a:endParaRPr lang="en-US"/>
          </a:p>
        </p:txBody>
      </p:sp>
    </p:spTree>
    <p:extLst>
      <p:ext uri="{BB962C8B-B14F-4D97-AF65-F5344CB8AC3E}">
        <p14:creationId xmlns:p14="http://schemas.microsoft.com/office/powerpoint/2010/main" val="1012160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U Passata"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Text Box 27"/>
          <p:cNvSpPr txBox="1">
            <a:spLocks noChangeArrowheads="1"/>
          </p:cNvSpPr>
          <p:nvPr/>
        </p:nvSpPr>
        <p:spPr bwMode="auto">
          <a:xfrm>
            <a:off x="611188" y="5662613"/>
            <a:ext cx="81565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ts val="3600"/>
              </a:lnSpc>
              <a:buFont typeface="AU Passata" charset="0"/>
              <a:buNone/>
              <a:defRPr/>
            </a:pPr>
            <a:r>
              <a:rPr lang="da-DK" sz="5500">
                <a:solidFill>
                  <a:schemeClr val="tx2"/>
                </a:solidFill>
                <a:latin typeface="AU Peto" pitchFamily="82" charset="0"/>
              </a:rPr>
              <a:t>UNIVERSITET</a:t>
            </a:r>
          </a:p>
        </p:txBody>
      </p:sp>
      <p:sp>
        <p:nvSpPr>
          <p:cNvPr id="5" name="Text Box 26"/>
          <p:cNvSpPr txBox="1">
            <a:spLocks noChangeArrowheads="1"/>
          </p:cNvSpPr>
          <p:nvPr/>
        </p:nvSpPr>
        <p:spPr bwMode="auto">
          <a:xfrm>
            <a:off x="3348038" y="5662613"/>
            <a:ext cx="5399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ts val="3600"/>
              </a:lnSpc>
              <a:buFont typeface="AU Passata" charset="0"/>
              <a:buNone/>
              <a:defRPr/>
            </a:pPr>
            <a:r>
              <a:rPr lang="da-DK" sz="5500">
                <a:solidFill>
                  <a:schemeClr val="accent1"/>
                </a:solidFill>
                <a:latin typeface="AU Peto" pitchFamily="82" charset="0"/>
              </a:rPr>
              <a:t>dETRULLENDE</a:t>
            </a:r>
          </a:p>
        </p:txBody>
      </p:sp>
      <p:sp>
        <p:nvSpPr>
          <p:cNvPr id="6" name="Line 8"/>
          <p:cNvSpPr>
            <a:spLocks noChangeShapeType="1"/>
          </p:cNvSpPr>
          <p:nvPr/>
        </p:nvSpPr>
        <p:spPr bwMode="auto">
          <a:xfrm>
            <a:off x="358775" y="2773363"/>
            <a:ext cx="1403350" cy="0"/>
          </a:xfrm>
          <a:prstGeom prst="line">
            <a:avLst/>
          </a:prstGeom>
          <a:noFill/>
          <a:ln w="1778">
            <a:solidFill>
              <a:schemeClr val="bg1"/>
            </a:solidFill>
            <a:round/>
            <a:headEnd/>
            <a:tailEnd/>
          </a:ln>
        </p:spPr>
        <p:txBody>
          <a:bodyPr/>
          <a:lstStyle/>
          <a:p>
            <a:endParaRPr lang="da-DK"/>
          </a:p>
        </p:txBody>
      </p:sp>
      <p:grpSp>
        <p:nvGrpSpPr>
          <p:cNvPr id="7" name="Group 23"/>
          <p:cNvGrpSpPr>
            <a:grpSpLocks noChangeAspect="1"/>
          </p:cNvGrpSpPr>
          <p:nvPr/>
        </p:nvGrpSpPr>
        <p:grpSpPr bwMode="auto">
          <a:xfrm>
            <a:off x="358775" y="358775"/>
            <a:ext cx="590550" cy="295275"/>
            <a:chOff x="454" y="227"/>
            <a:chExt cx="384" cy="192"/>
          </a:xfrm>
        </p:grpSpPr>
        <p:sp>
          <p:nvSpPr>
            <p:cNvPr id="8" name="Freeform 24"/>
            <p:cNvSpPr>
              <a:spLocks noChangeAspect="1"/>
            </p:cNvSpPr>
            <p:nvPr/>
          </p:nvSpPr>
          <p:spPr bwMode="auto">
            <a:xfrm>
              <a:off x="646" y="323"/>
              <a:ext cx="192" cy="96"/>
            </a:xfrm>
            <a:custGeom>
              <a:avLst/>
              <a:gdLst>
                <a:gd name="T0" fmla="*/ 0 w 8160"/>
                <a:gd name="T1" fmla="*/ 0 h 4080"/>
                <a:gd name="T2" fmla="*/ 0 w 8160"/>
                <a:gd name="T3" fmla="*/ 0 h 4080"/>
                <a:gd name="T4" fmla="*/ 0 w 8160"/>
                <a:gd name="T5" fmla="*/ 0 h 4080"/>
                <a:gd name="T6" fmla="*/ 0 w 8160"/>
                <a:gd name="T7" fmla="*/ 0 h 4080"/>
                <a:gd name="T8" fmla="*/ 0 w 8160"/>
                <a:gd name="T9" fmla="*/ 0 h 4080"/>
                <a:gd name="T10" fmla="*/ 0 w 8160"/>
                <a:gd name="T11" fmla="*/ 0 h 4080"/>
                <a:gd name="T12" fmla="*/ 0 w 8160"/>
                <a:gd name="T13" fmla="*/ 0 h 4080"/>
                <a:gd name="T14" fmla="*/ 0 w 8160"/>
                <a:gd name="T15" fmla="*/ 0 h 4080"/>
                <a:gd name="T16" fmla="*/ 0 w 8160"/>
                <a:gd name="T17" fmla="*/ 0 h 4080"/>
                <a:gd name="T18" fmla="*/ 0 w 8160"/>
                <a:gd name="T19" fmla="*/ 0 h 4080"/>
                <a:gd name="T20" fmla="*/ 0 w 8160"/>
                <a:gd name="T21" fmla="*/ 0 h 4080"/>
                <a:gd name="T22" fmla="*/ 0 w 8160"/>
                <a:gd name="T23" fmla="*/ 0 h 4080"/>
                <a:gd name="T24" fmla="*/ 0 w 8160"/>
                <a:gd name="T25" fmla="*/ 0 h 4080"/>
                <a:gd name="T26" fmla="*/ 0 w 8160"/>
                <a:gd name="T27" fmla="*/ 0 h 4080"/>
                <a:gd name="T28" fmla="*/ 0 w 8160"/>
                <a:gd name="T29" fmla="*/ 0 h 4080"/>
                <a:gd name="T30" fmla="*/ 0 w 8160"/>
                <a:gd name="T31" fmla="*/ 0 h 4080"/>
                <a:gd name="T32" fmla="*/ 0 w 8160"/>
                <a:gd name="T33" fmla="*/ 0 h 4080"/>
                <a:gd name="T34" fmla="*/ 0 w 8160"/>
                <a:gd name="T35" fmla="*/ 0 h 4080"/>
                <a:gd name="T36" fmla="*/ 0 w 8160"/>
                <a:gd name="T37" fmla="*/ 0 h 4080"/>
                <a:gd name="T38" fmla="*/ 0 w 8160"/>
                <a:gd name="T39" fmla="*/ 0 h 4080"/>
                <a:gd name="T40" fmla="*/ 0 w 8160"/>
                <a:gd name="T41" fmla="*/ 0 h 4080"/>
                <a:gd name="T42" fmla="*/ 0 w 8160"/>
                <a:gd name="T43" fmla="*/ 0 h 4080"/>
                <a:gd name="T44" fmla="*/ 0 w 8160"/>
                <a:gd name="T45" fmla="*/ 0 h 4080"/>
                <a:gd name="T46" fmla="*/ 0 w 8160"/>
                <a:gd name="T47" fmla="*/ 0 h 4080"/>
                <a:gd name="T48" fmla="*/ 0 w 8160"/>
                <a:gd name="T49" fmla="*/ 0 h 4080"/>
                <a:gd name="T50" fmla="*/ 0 w 8160"/>
                <a:gd name="T51" fmla="*/ 0 h 4080"/>
                <a:gd name="T52" fmla="*/ 0 w 8160"/>
                <a:gd name="T53" fmla="*/ 0 h 4080"/>
                <a:gd name="T54" fmla="*/ 0 w 8160"/>
                <a:gd name="T55" fmla="*/ 0 h 4080"/>
                <a:gd name="T56" fmla="*/ 0 w 8160"/>
                <a:gd name="T57" fmla="*/ 0 h 4080"/>
                <a:gd name="T58" fmla="*/ 0 w 8160"/>
                <a:gd name="T59" fmla="*/ 0 h 4080"/>
                <a:gd name="T60" fmla="*/ 0 w 8160"/>
                <a:gd name="T61" fmla="*/ 0 h 4080"/>
                <a:gd name="T62" fmla="*/ 0 w 8160"/>
                <a:gd name="T63" fmla="*/ 0 h 4080"/>
                <a:gd name="T64" fmla="*/ 0 w 8160"/>
                <a:gd name="T65" fmla="*/ 0 h 4080"/>
                <a:gd name="T66" fmla="*/ 0 w 8160"/>
                <a:gd name="T67" fmla="*/ 0 h 4080"/>
                <a:gd name="T68" fmla="*/ 0 w 8160"/>
                <a:gd name="T69" fmla="*/ 0 h 4080"/>
                <a:gd name="T70" fmla="*/ 0 w 8160"/>
                <a:gd name="T71" fmla="*/ 0 h 4080"/>
                <a:gd name="T72" fmla="*/ 0 w 8160"/>
                <a:gd name="T73" fmla="*/ 0 h 4080"/>
                <a:gd name="T74" fmla="*/ 0 w 8160"/>
                <a:gd name="T75" fmla="*/ 0 h 4080"/>
                <a:gd name="T76" fmla="*/ 0 w 8160"/>
                <a:gd name="T77" fmla="*/ 0 h 4080"/>
                <a:gd name="T78" fmla="*/ 0 w 8160"/>
                <a:gd name="T79" fmla="*/ 0 h 4080"/>
                <a:gd name="T80" fmla="*/ 0 w 8160"/>
                <a:gd name="T81" fmla="*/ 0 h 4080"/>
                <a:gd name="T82" fmla="*/ 0 w 8160"/>
                <a:gd name="T83" fmla="*/ 0 h 4080"/>
                <a:gd name="T84" fmla="*/ 0 w 8160"/>
                <a:gd name="T85" fmla="*/ 0 h 40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160" h="4080">
                  <a:moveTo>
                    <a:pt x="8160" y="0"/>
                  </a:moveTo>
                  <a:lnTo>
                    <a:pt x="8155" y="209"/>
                  </a:lnTo>
                  <a:lnTo>
                    <a:pt x="8139" y="416"/>
                  </a:lnTo>
                  <a:lnTo>
                    <a:pt x="8113" y="620"/>
                  </a:lnTo>
                  <a:lnTo>
                    <a:pt x="8077" y="821"/>
                  </a:lnTo>
                  <a:lnTo>
                    <a:pt x="8033" y="1019"/>
                  </a:lnTo>
                  <a:lnTo>
                    <a:pt x="7977" y="1212"/>
                  </a:lnTo>
                  <a:lnTo>
                    <a:pt x="7913" y="1401"/>
                  </a:lnTo>
                  <a:lnTo>
                    <a:pt x="7841" y="1587"/>
                  </a:lnTo>
                  <a:lnTo>
                    <a:pt x="7759" y="1768"/>
                  </a:lnTo>
                  <a:lnTo>
                    <a:pt x="7669" y="1943"/>
                  </a:lnTo>
                  <a:lnTo>
                    <a:pt x="7571" y="2114"/>
                  </a:lnTo>
                  <a:lnTo>
                    <a:pt x="7465" y="2280"/>
                  </a:lnTo>
                  <a:lnTo>
                    <a:pt x="7352" y="2440"/>
                  </a:lnTo>
                  <a:lnTo>
                    <a:pt x="7231" y="2594"/>
                  </a:lnTo>
                  <a:lnTo>
                    <a:pt x="7103" y="2742"/>
                  </a:lnTo>
                  <a:lnTo>
                    <a:pt x="6968" y="2884"/>
                  </a:lnTo>
                  <a:lnTo>
                    <a:pt x="6827" y="3019"/>
                  </a:lnTo>
                  <a:lnTo>
                    <a:pt x="6679" y="3148"/>
                  </a:lnTo>
                  <a:lnTo>
                    <a:pt x="6525" y="3268"/>
                  </a:lnTo>
                  <a:lnTo>
                    <a:pt x="6365" y="3382"/>
                  </a:lnTo>
                  <a:lnTo>
                    <a:pt x="6200" y="3488"/>
                  </a:lnTo>
                  <a:lnTo>
                    <a:pt x="6028" y="3586"/>
                  </a:lnTo>
                  <a:lnTo>
                    <a:pt x="5853" y="3677"/>
                  </a:lnTo>
                  <a:lnTo>
                    <a:pt x="5671" y="3759"/>
                  </a:lnTo>
                  <a:lnTo>
                    <a:pt x="5487" y="3832"/>
                  </a:lnTo>
                  <a:lnTo>
                    <a:pt x="5297" y="3896"/>
                  </a:lnTo>
                  <a:lnTo>
                    <a:pt x="5103" y="3951"/>
                  </a:lnTo>
                  <a:lnTo>
                    <a:pt x="4905" y="3997"/>
                  </a:lnTo>
                  <a:lnTo>
                    <a:pt x="4703" y="4033"/>
                  </a:lnTo>
                  <a:lnTo>
                    <a:pt x="4499" y="4059"/>
                  </a:lnTo>
                  <a:lnTo>
                    <a:pt x="4291" y="4075"/>
                  </a:lnTo>
                  <a:lnTo>
                    <a:pt x="4080" y="4080"/>
                  </a:lnTo>
                  <a:lnTo>
                    <a:pt x="3871" y="4075"/>
                  </a:lnTo>
                  <a:lnTo>
                    <a:pt x="3664" y="4059"/>
                  </a:lnTo>
                  <a:lnTo>
                    <a:pt x="3460" y="4033"/>
                  </a:lnTo>
                  <a:lnTo>
                    <a:pt x="3259" y="3997"/>
                  </a:lnTo>
                  <a:lnTo>
                    <a:pt x="3062" y="3951"/>
                  </a:lnTo>
                  <a:lnTo>
                    <a:pt x="2868" y="3896"/>
                  </a:lnTo>
                  <a:lnTo>
                    <a:pt x="2679" y="3832"/>
                  </a:lnTo>
                  <a:lnTo>
                    <a:pt x="2494" y="3759"/>
                  </a:lnTo>
                  <a:lnTo>
                    <a:pt x="2313" y="3677"/>
                  </a:lnTo>
                  <a:lnTo>
                    <a:pt x="2137" y="3586"/>
                  </a:lnTo>
                  <a:lnTo>
                    <a:pt x="1967" y="3488"/>
                  </a:lnTo>
                  <a:lnTo>
                    <a:pt x="1800" y="3382"/>
                  </a:lnTo>
                  <a:lnTo>
                    <a:pt x="1640" y="3268"/>
                  </a:lnTo>
                  <a:lnTo>
                    <a:pt x="1486" y="3148"/>
                  </a:lnTo>
                  <a:lnTo>
                    <a:pt x="1338" y="3019"/>
                  </a:lnTo>
                  <a:lnTo>
                    <a:pt x="1196" y="2884"/>
                  </a:lnTo>
                  <a:lnTo>
                    <a:pt x="1061" y="2742"/>
                  </a:lnTo>
                  <a:lnTo>
                    <a:pt x="933" y="2594"/>
                  </a:lnTo>
                  <a:lnTo>
                    <a:pt x="812" y="2440"/>
                  </a:lnTo>
                  <a:lnTo>
                    <a:pt x="698" y="2280"/>
                  </a:lnTo>
                  <a:lnTo>
                    <a:pt x="592" y="2114"/>
                  </a:lnTo>
                  <a:lnTo>
                    <a:pt x="493" y="1943"/>
                  </a:lnTo>
                  <a:lnTo>
                    <a:pt x="403" y="1768"/>
                  </a:lnTo>
                  <a:lnTo>
                    <a:pt x="321" y="1587"/>
                  </a:lnTo>
                  <a:lnTo>
                    <a:pt x="248" y="1401"/>
                  </a:lnTo>
                  <a:lnTo>
                    <a:pt x="184" y="1212"/>
                  </a:lnTo>
                  <a:lnTo>
                    <a:pt x="129" y="1019"/>
                  </a:lnTo>
                  <a:lnTo>
                    <a:pt x="83" y="821"/>
                  </a:lnTo>
                  <a:lnTo>
                    <a:pt x="47" y="620"/>
                  </a:lnTo>
                  <a:lnTo>
                    <a:pt x="21" y="416"/>
                  </a:lnTo>
                  <a:lnTo>
                    <a:pt x="5" y="209"/>
                  </a:lnTo>
                  <a:lnTo>
                    <a:pt x="0" y="0"/>
                  </a:lnTo>
                  <a:lnTo>
                    <a:pt x="2040" y="0"/>
                  </a:lnTo>
                  <a:lnTo>
                    <a:pt x="2043" y="104"/>
                  </a:lnTo>
                  <a:lnTo>
                    <a:pt x="2051" y="207"/>
                  </a:lnTo>
                  <a:lnTo>
                    <a:pt x="2064" y="309"/>
                  </a:lnTo>
                  <a:lnTo>
                    <a:pt x="2082" y="409"/>
                  </a:lnTo>
                  <a:lnTo>
                    <a:pt x="2105" y="507"/>
                  </a:lnTo>
                  <a:lnTo>
                    <a:pt x="2133" y="604"/>
                  </a:lnTo>
                  <a:lnTo>
                    <a:pt x="2164" y="699"/>
                  </a:lnTo>
                  <a:lnTo>
                    <a:pt x="2201" y="791"/>
                  </a:lnTo>
                  <a:lnTo>
                    <a:pt x="2243" y="881"/>
                  </a:lnTo>
                  <a:lnTo>
                    <a:pt x="2288" y="969"/>
                  </a:lnTo>
                  <a:lnTo>
                    <a:pt x="2337" y="1055"/>
                  </a:lnTo>
                  <a:lnTo>
                    <a:pt x="2391" y="1137"/>
                  </a:lnTo>
                  <a:lnTo>
                    <a:pt x="2448" y="1217"/>
                  </a:lnTo>
                  <a:lnTo>
                    <a:pt x="2508" y="1294"/>
                  </a:lnTo>
                  <a:lnTo>
                    <a:pt x="2572" y="1369"/>
                  </a:lnTo>
                  <a:lnTo>
                    <a:pt x="2641" y="1439"/>
                  </a:lnTo>
                  <a:lnTo>
                    <a:pt x="2711" y="1508"/>
                  </a:lnTo>
                  <a:lnTo>
                    <a:pt x="2786" y="1572"/>
                  </a:lnTo>
                  <a:lnTo>
                    <a:pt x="2863" y="1632"/>
                  </a:lnTo>
                  <a:lnTo>
                    <a:pt x="2943" y="1689"/>
                  </a:lnTo>
                  <a:lnTo>
                    <a:pt x="3025" y="1743"/>
                  </a:lnTo>
                  <a:lnTo>
                    <a:pt x="3111" y="1792"/>
                  </a:lnTo>
                  <a:lnTo>
                    <a:pt x="3199" y="1838"/>
                  </a:lnTo>
                  <a:lnTo>
                    <a:pt x="3290" y="1879"/>
                  </a:lnTo>
                  <a:lnTo>
                    <a:pt x="3381" y="1916"/>
                  </a:lnTo>
                  <a:lnTo>
                    <a:pt x="3476" y="1948"/>
                  </a:lnTo>
                  <a:lnTo>
                    <a:pt x="3573" y="1976"/>
                  </a:lnTo>
                  <a:lnTo>
                    <a:pt x="3671" y="1998"/>
                  </a:lnTo>
                  <a:lnTo>
                    <a:pt x="3771" y="2017"/>
                  </a:lnTo>
                  <a:lnTo>
                    <a:pt x="3873" y="2030"/>
                  </a:lnTo>
                  <a:lnTo>
                    <a:pt x="3976" y="2037"/>
                  </a:lnTo>
                  <a:lnTo>
                    <a:pt x="4080" y="2040"/>
                  </a:lnTo>
                  <a:lnTo>
                    <a:pt x="4186" y="2037"/>
                  </a:lnTo>
                  <a:lnTo>
                    <a:pt x="4289" y="2030"/>
                  </a:lnTo>
                  <a:lnTo>
                    <a:pt x="4392" y="2017"/>
                  </a:lnTo>
                  <a:lnTo>
                    <a:pt x="4492" y="1998"/>
                  </a:lnTo>
                  <a:lnTo>
                    <a:pt x="4591" y="1976"/>
                  </a:lnTo>
                  <a:lnTo>
                    <a:pt x="4688" y="1948"/>
                  </a:lnTo>
                  <a:lnTo>
                    <a:pt x="4784" y="1916"/>
                  </a:lnTo>
                  <a:lnTo>
                    <a:pt x="4876" y="1879"/>
                  </a:lnTo>
                  <a:lnTo>
                    <a:pt x="4966" y="1838"/>
                  </a:lnTo>
                  <a:lnTo>
                    <a:pt x="5054" y="1792"/>
                  </a:lnTo>
                  <a:lnTo>
                    <a:pt x="5140" y="1743"/>
                  </a:lnTo>
                  <a:lnTo>
                    <a:pt x="5222" y="1689"/>
                  </a:lnTo>
                  <a:lnTo>
                    <a:pt x="5303" y="1632"/>
                  </a:lnTo>
                  <a:lnTo>
                    <a:pt x="5379" y="1572"/>
                  </a:lnTo>
                  <a:lnTo>
                    <a:pt x="5454" y="1508"/>
                  </a:lnTo>
                  <a:lnTo>
                    <a:pt x="5524" y="1439"/>
                  </a:lnTo>
                  <a:lnTo>
                    <a:pt x="5592" y="1369"/>
                  </a:lnTo>
                  <a:lnTo>
                    <a:pt x="5656" y="1294"/>
                  </a:lnTo>
                  <a:lnTo>
                    <a:pt x="5716" y="1217"/>
                  </a:lnTo>
                  <a:lnTo>
                    <a:pt x="5773" y="1137"/>
                  </a:lnTo>
                  <a:lnTo>
                    <a:pt x="5826" y="1055"/>
                  </a:lnTo>
                  <a:lnTo>
                    <a:pt x="5875" y="969"/>
                  </a:lnTo>
                  <a:lnTo>
                    <a:pt x="5920" y="881"/>
                  </a:lnTo>
                  <a:lnTo>
                    <a:pt x="5961" y="791"/>
                  </a:lnTo>
                  <a:lnTo>
                    <a:pt x="5997" y="699"/>
                  </a:lnTo>
                  <a:lnTo>
                    <a:pt x="6029" y="604"/>
                  </a:lnTo>
                  <a:lnTo>
                    <a:pt x="6057" y="507"/>
                  </a:lnTo>
                  <a:lnTo>
                    <a:pt x="6079" y="409"/>
                  </a:lnTo>
                  <a:lnTo>
                    <a:pt x="6097" y="309"/>
                  </a:lnTo>
                  <a:lnTo>
                    <a:pt x="6110" y="207"/>
                  </a:lnTo>
                  <a:lnTo>
                    <a:pt x="6118" y="104"/>
                  </a:lnTo>
                  <a:lnTo>
                    <a:pt x="6120" y="0"/>
                  </a:lnTo>
                  <a:lnTo>
                    <a:pt x="8160" y="0"/>
                  </a:lnTo>
                  <a:close/>
                </a:path>
              </a:pathLst>
            </a:custGeom>
            <a:solidFill>
              <a:schemeClr val="bg1"/>
            </a:solidFill>
            <a:ln w="9525">
              <a:noFill/>
              <a:round/>
              <a:headEnd/>
              <a:tailEnd/>
            </a:ln>
          </p:spPr>
          <p:txBody>
            <a:bodyPr/>
            <a:lstStyle/>
            <a:p>
              <a:endParaRPr lang="da-DK"/>
            </a:p>
          </p:txBody>
        </p:sp>
        <p:sp>
          <p:nvSpPr>
            <p:cNvPr id="9" name="Freeform 25"/>
            <p:cNvSpPr>
              <a:spLocks noChangeAspect="1"/>
            </p:cNvSpPr>
            <p:nvPr/>
          </p:nvSpPr>
          <p:spPr bwMode="auto">
            <a:xfrm>
              <a:off x="454" y="227"/>
              <a:ext cx="192" cy="192"/>
            </a:xfrm>
            <a:custGeom>
              <a:avLst/>
              <a:gdLst>
                <a:gd name="T0" fmla="*/ 0 w 8160"/>
                <a:gd name="T1" fmla="*/ 0 h 8160"/>
                <a:gd name="T2" fmla="*/ 0 w 8160"/>
                <a:gd name="T3" fmla="*/ 0 h 8160"/>
                <a:gd name="T4" fmla="*/ 0 w 8160"/>
                <a:gd name="T5" fmla="*/ 0 h 8160"/>
                <a:gd name="T6" fmla="*/ 0 w 8160"/>
                <a:gd name="T7" fmla="*/ 0 h 8160"/>
                <a:gd name="T8" fmla="*/ 0 w 8160"/>
                <a:gd name="T9" fmla="*/ 0 h 8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0" h="8160">
                  <a:moveTo>
                    <a:pt x="2878" y="8160"/>
                  </a:moveTo>
                  <a:lnTo>
                    <a:pt x="0" y="8160"/>
                  </a:lnTo>
                  <a:lnTo>
                    <a:pt x="8160" y="0"/>
                  </a:lnTo>
                  <a:lnTo>
                    <a:pt x="8160" y="2892"/>
                  </a:lnTo>
                  <a:lnTo>
                    <a:pt x="2878" y="8160"/>
                  </a:lnTo>
                  <a:close/>
                </a:path>
              </a:pathLst>
            </a:custGeom>
            <a:solidFill>
              <a:schemeClr val="bg1"/>
            </a:solidFill>
            <a:ln w="9525">
              <a:noFill/>
              <a:round/>
              <a:headEnd/>
              <a:tailEnd/>
            </a:ln>
          </p:spPr>
          <p:txBody>
            <a:bodyPr/>
            <a:lstStyle/>
            <a:p>
              <a:endParaRPr lang="da-DK"/>
            </a:p>
          </p:txBody>
        </p:sp>
      </p:grpSp>
      <p:sp>
        <p:nvSpPr>
          <p:cNvPr id="10" name="bmkFldDate"/>
          <p:cNvSpPr txBox="1">
            <a:spLocks noChangeArrowheads="1"/>
          </p:cNvSpPr>
          <p:nvPr/>
        </p:nvSpPr>
        <p:spPr bwMode="auto">
          <a:xfrm>
            <a:off x="7556500" y="554038"/>
            <a:ext cx="12239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a:solidFill>
                <a:schemeClr val="bg1"/>
              </a:solidFill>
            </a:endParaRPr>
          </a:p>
        </p:txBody>
      </p:sp>
      <p:sp>
        <p:nvSpPr>
          <p:cNvPr id="11" name="bmkOffParent"/>
          <p:cNvSpPr txBox="1">
            <a:spLocks noChangeArrowheads="1"/>
          </p:cNvSpPr>
          <p:nvPr userDrawn="1"/>
        </p:nvSpPr>
        <p:spPr bwMode="auto">
          <a:xfrm>
            <a:off x="1120775" y="381000"/>
            <a:ext cx="40989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8000"/>
              </a:lnSpc>
              <a:buFont typeface="AU Passata" charset="0"/>
              <a:buNone/>
              <a:defRPr/>
            </a:pPr>
            <a:r>
              <a:rPr lang="en-US" sz="1100">
                <a:solidFill>
                  <a:schemeClr val="bg1"/>
                </a:solidFill>
              </a:rPr>
              <a:t>AARHUS UNIVERSITET</a:t>
            </a:r>
          </a:p>
        </p:txBody>
      </p:sp>
      <p:sp>
        <p:nvSpPr>
          <p:cNvPr id="12" name="bmkOffUnitName"/>
          <p:cNvSpPr txBox="1">
            <a:spLocks noChangeArrowheads="1"/>
          </p:cNvSpPr>
          <p:nvPr userDrawn="1"/>
        </p:nvSpPr>
        <p:spPr bwMode="auto">
          <a:xfrm>
            <a:off x="1120775" y="768350"/>
            <a:ext cx="2016125"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83000"/>
              </a:lnSpc>
              <a:buFont typeface="AU Passata" charset="0"/>
              <a:buNone/>
              <a:defRPr/>
            </a:pPr>
            <a:endParaRPr lang="da-DK" sz="700">
              <a:solidFill>
                <a:schemeClr val="bg1"/>
              </a:solidFill>
            </a:endParaRPr>
          </a:p>
        </p:txBody>
      </p:sp>
      <p:sp>
        <p:nvSpPr>
          <p:cNvPr id="3074" name="bmkFldPresentationTitle"/>
          <p:cNvSpPr>
            <a:spLocks noGrp="1" noChangeArrowheads="1"/>
          </p:cNvSpPr>
          <p:nvPr>
            <p:ph type="ctrTitle"/>
          </p:nvPr>
        </p:nvSpPr>
        <p:spPr/>
        <p:txBody>
          <a:bodyPr/>
          <a:lstStyle>
            <a:lvl1pPr>
              <a:lnSpc>
                <a:spcPts val="3600"/>
              </a:lnSpc>
              <a:defRPr baseline="0">
                <a:solidFill>
                  <a:schemeClr val="accent1"/>
                </a:solidFill>
              </a:defRPr>
            </a:lvl1pPr>
          </a:lstStyle>
          <a:p>
            <a:r>
              <a:rPr lang="da-DK"/>
              <a:t>Klik for at redigere titeltypografi i masteren</a:t>
            </a:r>
            <a:endParaRPr lang="da-DK" dirty="0"/>
          </a:p>
        </p:txBody>
      </p:sp>
      <p:sp>
        <p:nvSpPr>
          <p:cNvPr id="3075" name="Rectangle 3"/>
          <p:cNvSpPr>
            <a:spLocks noGrp="1" noChangeArrowheads="1"/>
          </p:cNvSpPr>
          <p:nvPr>
            <p:ph type="subTitle" idx="1"/>
          </p:nvPr>
        </p:nvSpPr>
        <p:spPr>
          <a:xfrm>
            <a:off x="358775" y="2935288"/>
            <a:ext cx="8421688" cy="334962"/>
          </a:xfrm>
        </p:spPr>
        <p:txBody>
          <a:bodyPr/>
          <a:lstStyle>
            <a:lvl1pPr marL="0" indent="0">
              <a:lnSpc>
                <a:spcPct val="97000"/>
              </a:lnSpc>
              <a:buFont typeface="AU Passata" pitchFamily="34" charset="0"/>
              <a:buNone/>
              <a:defRPr sz="1200" baseline="0">
                <a:solidFill>
                  <a:schemeClr val="accent1"/>
                </a:solidFill>
              </a:defRPr>
            </a:lvl1pPr>
          </a:lstStyle>
          <a:p>
            <a:r>
              <a:rPr lang="da-DK"/>
              <a:t>Klik for at redigere undertiteltypografien i masteren</a:t>
            </a:r>
            <a:endParaRPr lang="da-DK"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da-DK"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Pladsholder til indhold 5"/>
          <p:cNvSpPr>
            <a:spLocks noGrp="1"/>
          </p:cNvSpPr>
          <p:nvPr>
            <p:ph sz="quarter" idx="11"/>
          </p:nvPr>
        </p:nvSpPr>
        <p:spPr>
          <a:xfrm>
            <a:off x="4716463" y="3500438"/>
            <a:ext cx="914400" cy="9144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6"/>
          <p:cNvSpPr>
            <a:spLocks noGrp="1" noChangeArrowheads="1"/>
          </p:cNvSpPr>
          <p:nvPr>
            <p:ph type="sldNum" sz="quarter" idx="12"/>
          </p:nvPr>
        </p:nvSpPr>
        <p:spPr>
          <a:ln/>
        </p:spPr>
        <p:txBody>
          <a:bodyPr/>
          <a:lstStyle>
            <a:lvl1pPr>
              <a:defRPr/>
            </a:lvl1pPr>
          </a:lstStyle>
          <a:p>
            <a:pPr>
              <a:defRPr/>
            </a:pPr>
            <a:fld id="{BE0165F0-779E-402B-B711-335321E31931}" type="slidenum">
              <a:rPr lang="da-DK"/>
              <a:pPr>
                <a:defRPr/>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FE9609B-2149-4411-9E5F-F1B33BF9A06F}" type="slidenum">
              <a:rPr lang="da-DK"/>
              <a:pPr>
                <a:defRPr/>
              </a:pPr>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sz="half" idx="1"/>
          </p:nvPr>
        </p:nvSpPr>
        <p:spPr>
          <a:xfrm>
            <a:off x="358775" y="2935288"/>
            <a:ext cx="4133850"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p:cNvSpPr>
            <a:spLocks noGrp="1"/>
          </p:cNvSpPr>
          <p:nvPr>
            <p:ph sz="half" idx="2"/>
          </p:nvPr>
        </p:nvSpPr>
        <p:spPr>
          <a:xfrm>
            <a:off x="4645025" y="2935288"/>
            <a:ext cx="4135438"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Rectangle 6"/>
          <p:cNvSpPr>
            <a:spLocks noGrp="1" noChangeArrowheads="1"/>
          </p:cNvSpPr>
          <p:nvPr>
            <p:ph type="sldNum" sz="quarter" idx="10"/>
          </p:nvPr>
        </p:nvSpPr>
        <p:spPr>
          <a:ln/>
        </p:spPr>
        <p:txBody>
          <a:bodyPr/>
          <a:lstStyle>
            <a:lvl1pPr>
              <a:defRPr/>
            </a:lvl1pPr>
          </a:lstStyle>
          <a:p>
            <a:pPr>
              <a:defRPr/>
            </a:pPr>
            <a:fld id="{41540308-1237-4BBA-A430-507C17CC88BA}" type="slidenum">
              <a:rPr lang="da-DK"/>
              <a:pPr>
                <a:defRPr/>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Rectangle 6"/>
          <p:cNvSpPr>
            <a:spLocks noGrp="1" noChangeArrowheads="1"/>
          </p:cNvSpPr>
          <p:nvPr>
            <p:ph type="sldNum" sz="quarter" idx="10"/>
          </p:nvPr>
        </p:nvSpPr>
        <p:spPr>
          <a:ln/>
        </p:spPr>
        <p:txBody>
          <a:bodyPr/>
          <a:lstStyle>
            <a:lvl1pPr>
              <a:defRPr/>
            </a:lvl1pPr>
          </a:lstStyle>
          <a:p>
            <a:pPr>
              <a:defRPr/>
            </a:pPr>
            <a:fld id="{9C965AAE-08C0-4F95-97BF-6A07BB6E6354}" type="slidenum">
              <a:rPr lang="da-DK"/>
              <a:pPr>
                <a:defRPr/>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Rectangle 6"/>
          <p:cNvSpPr>
            <a:spLocks noGrp="1" noChangeArrowheads="1"/>
          </p:cNvSpPr>
          <p:nvPr>
            <p:ph type="sldNum" sz="quarter" idx="10"/>
          </p:nvPr>
        </p:nvSpPr>
        <p:spPr>
          <a:ln/>
        </p:spPr>
        <p:txBody>
          <a:bodyPr/>
          <a:lstStyle>
            <a:lvl1pPr>
              <a:defRPr/>
            </a:lvl1pPr>
          </a:lstStyle>
          <a:p>
            <a:pPr>
              <a:defRPr/>
            </a:pPr>
            <a:fld id="{AD7633FC-D9C6-4CF9-93B5-F8CACBA766B7}" type="slidenum">
              <a:rPr lang="da-DK"/>
              <a:pPr>
                <a:defRPr/>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395846E-8AAF-4411-9BB0-18295F449F11}" type="slidenum">
              <a:rPr lang="da-DK"/>
              <a:pPr>
                <a:defRPr/>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7CC0005-5433-479D-9408-D6E1AA5D7EB4}" type="slidenum">
              <a:rPr lang="da-DK"/>
              <a:pPr>
                <a:defRPr/>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da-DK"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54F9C28-158B-4676-A76C-E3F1DE82B8F0}" type="slidenum">
              <a:rPr lang="da-DK"/>
              <a:pPr>
                <a:defRPr/>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61787B07-1386-44D3-BB71-85539D1BBE35}" type="slidenum">
              <a:rPr lang="da-DK"/>
              <a:pPr>
                <a:defRPr/>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1619250"/>
            <a:ext cx="2105025" cy="4554538"/>
          </a:xfrm>
        </p:spPr>
        <p:txBody>
          <a:bodyPr vert="eaVert"/>
          <a:lstStyle/>
          <a:p>
            <a:r>
              <a:rPr lang="en-US"/>
              <a:t>Click to edit Master title style</a:t>
            </a:r>
            <a:endParaRPr lang="da-DK"/>
          </a:p>
        </p:txBody>
      </p:sp>
      <p:sp>
        <p:nvSpPr>
          <p:cNvPr id="3" name="Vertical Text Placeholder 2"/>
          <p:cNvSpPr>
            <a:spLocks noGrp="1"/>
          </p:cNvSpPr>
          <p:nvPr>
            <p:ph type="body" orient="vert" idx="1"/>
          </p:nvPr>
        </p:nvSpPr>
        <p:spPr>
          <a:xfrm>
            <a:off x="358775" y="1619250"/>
            <a:ext cx="6164263" cy="4554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EA2B19DA-0646-4E74-A15A-AC8C3952D4A7}" type="slidenum">
              <a:rPr lang="da-DK"/>
              <a:pPr>
                <a:defRPr/>
              </a:pPr>
              <a:t>‹nr.›</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Text Box 27"/>
          <p:cNvSpPr txBox="1">
            <a:spLocks noChangeArrowheads="1"/>
          </p:cNvSpPr>
          <p:nvPr/>
        </p:nvSpPr>
        <p:spPr bwMode="auto">
          <a:xfrm>
            <a:off x="611188" y="5662613"/>
            <a:ext cx="81565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ts val="3600"/>
              </a:lnSpc>
              <a:buFont typeface="AU Passata" charset="0"/>
              <a:buNone/>
              <a:defRPr/>
            </a:pPr>
            <a:r>
              <a:rPr lang="da-DK" sz="5500">
                <a:solidFill>
                  <a:srgbClr val="81A0C6"/>
                </a:solidFill>
                <a:latin typeface="AU Peto" pitchFamily="82" charset="0"/>
              </a:rPr>
              <a:t>UNIVERSITET</a:t>
            </a:r>
          </a:p>
        </p:txBody>
      </p:sp>
      <p:sp>
        <p:nvSpPr>
          <p:cNvPr id="5" name="Text Box 26"/>
          <p:cNvSpPr txBox="1">
            <a:spLocks noChangeArrowheads="1"/>
          </p:cNvSpPr>
          <p:nvPr/>
        </p:nvSpPr>
        <p:spPr bwMode="auto">
          <a:xfrm>
            <a:off x="3348038" y="5662613"/>
            <a:ext cx="5399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ts val="3600"/>
              </a:lnSpc>
              <a:buFont typeface="AU Passata" charset="0"/>
              <a:buNone/>
              <a:defRPr/>
            </a:pPr>
            <a:r>
              <a:rPr lang="da-DK" sz="5500">
                <a:solidFill>
                  <a:srgbClr val="FFFFFF"/>
                </a:solidFill>
                <a:latin typeface="AU Peto" pitchFamily="82" charset="0"/>
              </a:rPr>
              <a:t>dETRULLENDE</a:t>
            </a:r>
          </a:p>
        </p:txBody>
      </p:sp>
      <p:sp>
        <p:nvSpPr>
          <p:cNvPr id="6" name="Line 8"/>
          <p:cNvSpPr>
            <a:spLocks noChangeShapeType="1"/>
          </p:cNvSpPr>
          <p:nvPr/>
        </p:nvSpPr>
        <p:spPr bwMode="auto">
          <a:xfrm>
            <a:off x="358775" y="2773363"/>
            <a:ext cx="1403350" cy="0"/>
          </a:xfrm>
          <a:prstGeom prst="line">
            <a:avLst/>
          </a:prstGeom>
          <a:noFill/>
          <a:ln w="1778">
            <a:solidFill>
              <a:schemeClr val="bg1"/>
            </a:solidFill>
            <a:round/>
            <a:headEnd/>
            <a:tailEnd/>
          </a:ln>
        </p:spPr>
        <p:txBody>
          <a:bodyPr/>
          <a:lstStyle/>
          <a:p>
            <a:endParaRPr lang="da-DK">
              <a:solidFill>
                <a:srgbClr val="000000"/>
              </a:solidFill>
            </a:endParaRPr>
          </a:p>
        </p:txBody>
      </p:sp>
      <p:grpSp>
        <p:nvGrpSpPr>
          <p:cNvPr id="7" name="Group 23"/>
          <p:cNvGrpSpPr>
            <a:grpSpLocks noChangeAspect="1"/>
          </p:cNvGrpSpPr>
          <p:nvPr/>
        </p:nvGrpSpPr>
        <p:grpSpPr bwMode="auto">
          <a:xfrm>
            <a:off x="358775" y="358775"/>
            <a:ext cx="590550" cy="295275"/>
            <a:chOff x="454" y="227"/>
            <a:chExt cx="384" cy="192"/>
          </a:xfrm>
        </p:grpSpPr>
        <p:sp>
          <p:nvSpPr>
            <p:cNvPr id="8" name="Freeform 24"/>
            <p:cNvSpPr>
              <a:spLocks noChangeAspect="1"/>
            </p:cNvSpPr>
            <p:nvPr/>
          </p:nvSpPr>
          <p:spPr bwMode="auto">
            <a:xfrm>
              <a:off x="646" y="323"/>
              <a:ext cx="192" cy="96"/>
            </a:xfrm>
            <a:custGeom>
              <a:avLst/>
              <a:gdLst>
                <a:gd name="T0" fmla="*/ 0 w 8160"/>
                <a:gd name="T1" fmla="*/ 0 h 4080"/>
                <a:gd name="T2" fmla="*/ 0 w 8160"/>
                <a:gd name="T3" fmla="*/ 0 h 4080"/>
                <a:gd name="T4" fmla="*/ 0 w 8160"/>
                <a:gd name="T5" fmla="*/ 0 h 4080"/>
                <a:gd name="T6" fmla="*/ 0 w 8160"/>
                <a:gd name="T7" fmla="*/ 0 h 4080"/>
                <a:gd name="T8" fmla="*/ 0 w 8160"/>
                <a:gd name="T9" fmla="*/ 0 h 4080"/>
                <a:gd name="T10" fmla="*/ 0 w 8160"/>
                <a:gd name="T11" fmla="*/ 0 h 4080"/>
                <a:gd name="T12" fmla="*/ 0 w 8160"/>
                <a:gd name="T13" fmla="*/ 0 h 4080"/>
                <a:gd name="T14" fmla="*/ 0 w 8160"/>
                <a:gd name="T15" fmla="*/ 0 h 4080"/>
                <a:gd name="T16" fmla="*/ 0 w 8160"/>
                <a:gd name="T17" fmla="*/ 0 h 4080"/>
                <a:gd name="T18" fmla="*/ 0 w 8160"/>
                <a:gd name="T19" fmla="*/ 0 h 4080"/>
                <a:gd name="T20" fmla="*/ 0 w 8160"/>
                <a:gd name="T21" fmla="*/ 0 h 4080"/>
                <a:gd name="T22" fmla="*/ 0 w 8160"/>
                <a:gd name="T23" fmla="*/ 0 h 4080"/>
                <a:gd name="T24" fmla="*/ 0 w 8160"/>
                <a:gd name="T25" fmla="*/ 0 h 4080"/>
                <a:gd name="T26" fmla="*/ 0 w 8160"/>
                <a:gd name="T27" fmla="*/ 0 h 4080"/>
                <a:gd name="T28" fmla="*/ 0 w 8160"/>
                <a:gd name="T29" fmla="*/ 0 h 4080"/>
                <a:gd name="T30" fmla="*/ 0 w 8160"/>
                <a:gd name="T31" fmla="*/ 0 h 4080"/>
                <a:gd name="T32" fmla="*/ 0 w 8160"/>
                <a:gd name="T33" fmla="*/ 0 h 4080"/>
                <a:gd name="T34" fmla="*/ 0 w 8160"/>
                <a:gd name="T35" fmla="*/ 0 h 4080"/>
                <a:gd name="T36" fmla="*/ 0 w 8160"/>
                <a:gd name="T37" fmla="*/ 0 h 4080"/>
                <a:gd name="T38" fmla="*/ 0 w 8160"/>
                <a:gd name="T39" fmla="*/ 0 h 4080"/>
                <a:gd name="T40" fmla="*/ 0 w 8160"/>
                <a:gd name="T41" fmla="*/ 0 h 4080"/>
                <a:gd name="T42" fmla="*/ 0 w 8160"/>
                <a:gd name="T43" fmla="*/ 0 h 4080"/>
                <a:gd name="T44" fmla="*/ 0 w 8160"/>
                <a:gd name="T45" fmla="*/ 0 h 4080"/>
                <a:gd name="T46" fmla="*/ 0 w 8160"/>
                <a:gd name="T47" fmla="*/ 0 h 4080"/>
                <a:gd name="T48" fmla="*/ 0 w 8160"/>
                <a:gd name="T49" fmla="*/ 0 h 4080"/>
                <a:gd name="T50" fmla="*/ 0 w 8160"/>
                <a:gd name="T51" fmla="*/ 0 h 4080"/>
                <a:gd name="T52" fmla="*/ 0 w 8160"/>
                <a:gd name="T53" fmla="*/ 0 h 4080"/>
                <a:gd name="T54" fmla="*/ 0 w 8160"/>
                <a:gd name="T55" fmla="*/ 0 h 4080"/>
                <a:gd name="T56" fmla="*/ 0 w 8160"/>
                <a:gd name="T57" fmla="*/ 0 h 4080"/>
                <a:gd name="T58" fmla="*/ 0 w 8160"/>
                <a:gd name="T59" fmla="*/ 0 h 4080"/>
                <a:gd name="T60" fmla="*/ 0 w 8160"/>
                <a:gd name="T61" fmla="*/ 0 h 4080"/>
                <a:gd name="T62" fmla="*/ 0 w 8160"/>
                <a:gd name="T63" fmla="*/ 0 h 4080"/>
                <a:gd name="T64" fmla="*/ 0 w 8160"/>
                <a:gd name="T65" fmla="*/ 0 h 4080"/>
                <a:gd name="T66" fmla="*/ 0 w 8160"/>
                <a:gd name="T67" fmla="*/ 0 h 4080"/>
                <a:gd name="T68" fmla="*/ 0 w 8160"/>
                <a:gd name="T69" fmla="*/ 0 h 4080"/>
                <a:gd name="T70" fmla="*/ 0 w 8160"/>
                <a:gd name="T71" fmla="*/ 0 h 4080"/>
                <a:gd name="T72" fmla="*/ 0 w 8160"/>
                <a:gd name="T73" fmla="*/ 0 h 4080"/>
                <a:gd name="T74" fmla="*/ 0 w 8160"/>
                <a:gd name="T75" fmla="*/ 0 h 4080"/>
                <a:gd name="T76" fmla="*/ 0 w 8160"/>
                <a:gd name="T77" fmla="*/ 0 h 4080"/>
                <a:gd name="T78" fmla="*/ 0 w 8160"/>
                <a:gd name="T79" fmla="*/ 0 h 4080"/>
                <a:gd name="T80" fmla="*/ 0 w 8160"/>
                <a:gd name="T81" fmla="*/ 0 h 4080"/>
                <a:gd name="T82" fmla="*/ 0 w 8160"/>
                <a:gd name="T83" fmla="*/ 0 h 4080"/>
                <a:gd name="T84" fmla="*/ 0 w 8160"/>
                <a:gd name="T85" fmla="*/ 0 h 40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160" h="4080">
                  <a:moveTo>
                    <a:pt x="8160" y="0"/>
                  </a:moveTo>
                  <a:lnTo>
                    <a:pt x="8155" y="209"/>
                  </a:lnTo>
                  <a:lnTo>
                    <a:pt x="8139" y="416"/>
                  </a:lnTo>
                  <a:lnTo>
                    <a:pt x="8113" y="620"/>
                  </a:lnTo>
                  <a:lnTo>
                    <a:pt x="8077" y="821"/>
                  </a:lnTo>
                  <a:lnTo>
                    <a:pt x="8033" y="1019"/>
                  </a:lnTo>
                  <a:lnTo>
                    <a:pt x="7977" y="1212"/>
                  </a:lnTo>
                  <a:lnTo>
                    <a:pt x="7913" y="1401"/>
                  </a:lnTo>
                  <a:lnTo>
                    <a:pt x="7841" y="1587"/>
                  </a:lnTo>
                  <a:lnTo>
                    <a:pt x="7759" y="1768"/>
                  </a:lnTo>
                  <a:lnTo>
                    <a:pt x="7669" y="1943"/>
                  </a:lnTo>
                  <a:lnTo>
                    <a:pt x="7571" y="2114"/>
                  </a:lnTo>
                  <a:lnTo>
                    <a:pt x="7465" y="2280"/>
                  </a:lnTo>
                  <a:lnTo>
                    <a:pt x="7352" y="2440"/>
                  </a:lnTo>
                  <a:lnTo>
                    <a:pt x="7231" y="2594"/>
                  </a:lnTo>
                  <a:lnTo>
                    <a:pt x="7103" y="2742"/>
                  </a:lnTo>
                  <a:lnTo>
                    <a:pt x="6968" y="2884"/>
                  </a:lnTo>
                  <a:lnTo>
                    <a:pt x="6827" y="3019"/>
                  </a:lnTo>
                  <a:lnTo>
                    <a:pt x="6679" y="3148"/>
                  </a:lnTo>
                  <a:lnTo>
                    <a:pt x="6525" y="3268"/>
                  </a:lnTo>
                  <a:lnTo>
                    <a:pt x="6365" y="3382"/>
                  </a:lnTo>
                  <a:lnTo>
                    <a:pt x="6200" y="3488"/>
                  </a:lnTo>
                  <a:lnTo>
                    <a:pt x="6028" y="3586"/>
                  </a:lnTo>
                  <a:lnTo>
                    <a:pt x="5853" y="3677"/>
                  </a:lnTo>
                  <a:lnTo>
                    <a:pt x="5671" y="3759"/>
                  </a:lnTo>
                  <a:lnTo>
                    <a:pt x="5487" y="3832"/>
                  </a:lnTo>
                  <a:lnTo>
                    <a:pt x="5297" y="3896"/>
                  </a:lnTo>
                  <a:lnTo>
                    <a:pt x="5103" y="3951"/>
                  </a:lnTo>
                  <a:lnTo>
                    <a:pt x="4905" y="3997"/>
                  </a:lnTo>
                  <a:lnTo>
                    <a:pt x="4703" y="4033"/>
                  </a:lnTo>
                  <a:lnTo>
                    <a:pt x="4499" y="4059"/>
                  </a:lnTo>
                  <a:lnTo>
                    <a:pt x="4291" y="4075"/>
                  </a:lnTo>
                  <a:lnTo>
                    <a:pt x="4080" y="4080"/>
                  </a:lnTo>
                  <a:lnTo>
                    <a:pt x="3871" y="4075"/>
                  </a:lnTo>
                  <a:lnTo>
                    <a:pt x="3664" y="4059"/>
                  </a:lnTo>
                  <a:lnTo>
                    <a:pt x="3460" y="4033"/>
                  </a:lnTo>
                  <a:lnTo>
                    <a:pt x="3259" y="3997"/>
                  </a:lnTo>
                  <a:lnTo>
                    <a:pt x="3062" y="3951"/>
                  </a:lnTo>
                  <a:lnTo>
                    <a:pt x="2868" y="3896"/>
                  </a:lnTo>
                  <a:lnTo>
                    <a:pt x="2679" y="3832"/>
                  </a:lnTo>
                  <a:lnTo>
                    <a:pt x="2494" y="3759"/>
                  </a:lnTo>
                  <a:lnTo>
                    <a:pt x="2313" y="3677"/>
                  </a:lnTo>
                  <a:lnTo>
                    <a:pt x="2137" y="3586"/>
                  </a:lnTo>
                  <a:lnTo>
                    <a:pt x="1967" y="3488"/>
                  </a:lnTo>
                  <a:lnTo>
                    <a:pt x="1800" y="3382"/>
                  </a:lnTo>
                  <a:lnTo>
                    <a:pt x="1640" y="3268"/>
                  </a:lnTo>
                  <a:lnTo>
                    <a:pt x="1486" y="3148"/>
                  </a:lnTo>
                  <a:lnTo>
                    <a:pt x="1338" y="3019"/>
                  </a:lnTo>
                  <a:lnTo>
                    <a:pt x="1196" y="2884"/>
                  </a:lnTo>
                  <a:lnTo>
                    <a:pt x="1061" y="2742"/>
                  </a:lnTo>
                  <a:lnTo>
                    <a:pt x="933" y="2594"/>
                  </a:lnTo>
                  <a:lnTo>
                    <a:pt x="812" y="2440"/>
                  </a:lnTo>
                  <a:lnTo>
                    <a:pt x="698" y="2280"/>
                  </a:lnTo>
                  <a:lnTo>
                    <a:pt x="592" y="2114"/>
                  </a:lnTo>
                  <a:lnTo>
                    <a:pt x="493" y="1943"/>
                  </a:lnTo>
                  <a:lnTo>
                    <a:pt x="403" y="1768"/>
                  </a:lnTo>
                  <a:lnTo>
                    <a:pt x="321" y="1587"/>
                  </a:lnTo>
                  <a:lnTo>
                    <a:pt x="248" y="1401"/>
                  </a:lnTo>
                  <a:lnTo>
                    <a:pt x="184" y="1212"/>
                  </a:lnTo>
                  <a:lnTo>
                    <a:pt x="129" y="1019"/>
                  </a:lnTo>
                  <a:lnTo>
                    <a:pt x="83" y="821"/>
                  </a:lnTo>
                  <a:lnTo>
                    <a:pt x="47" y="620"/>
                  </a:lnTo>
                  <a:lnTo>
                    <a:pt x="21" y="416"/>
                  </a:lnTo>
                  <a:lnTo>
                    <a:pt x="5" y="209"/>
                  </a:lnTo>
                  <a:lnTo>
                    <a:pt x="0" y="0"/>
                  </a:lnTo>
                  <a:lnTo>
                    <a:pt x="2040" y="0"/>
                  </a:lnTo>
                  <a:lnTo>
                    <a:pt x="2043" y="104"/>
                  </a:lnTo>
                  <a:lnTo>
                    <a:pt x="2051" y="207"/>
                  </a:lnTo>
                  <a:lnTo>
                    <a:pt x="2064" y="309"/>
                  </a:lnTo>
                  <a:lnTo>
                    <a:pt x="2082" y="409"/>
                  </a:lnTo>
                  <a:lnTo>
                    <a:pt x="2105" y="507"/>
                  </a:lnTo>
                  <a:lnTo>
                    <a:pt x="2133" y="604"/>
                  </a:lnTo>
                  <a:lnTo>
                    <a:pt x="2164" y="699"/>
                  </a:lnTo>
                  <a:lnTo>
                    <a:pt x="2201" y="791"/>
                  </a:lnTo>
                  <a:lnTo>
                    <a:pt x="2243" y="881"/>
                  </a:lnTo>
                  <a:lnTo>
                    <a:pt x="2288" y="969"/>
                  </a:lnTo>
                  <a:lnTo>
                    <a:pt x="2337" y="1055"/>
                  </a:lnTo>
                  <a:lnTo>
                    <a:pt x="2391" y="1137"/>
                  </a:lnTo>
                  <a:lnTo>
                    <a:pt x="2448" y="1217"/>
                  </a:lnTo>
                  <a:lnTo>
                    <a:pt x="2508" y="1294"/>
                  </a:lnTo>
                  <a:lnTo>
                    <a:pt x="2572" y="1369"/>
                  </a:lnTo>
                  <a:lnTo>
                    <a:pt x="2641" y="1439"/>
                  </a:lnTo>
                  <a:lnTo>
                    <a:pt x="2711" y="1508"/>
                  </a:lnTo>
                  <a:lnTo>
                    <a:pt x="2786" y="1572"/>
                  </a:lnTo>
                  <a:lnTo>
                    <a:pt x="2863" y="1632"/>
                  </a:lnTo>
                  <a:lnTo>
                    <a:pt x="2943" y="1689"/>
                  </a:lnTo>
                  <a:lnTo>
                    <a:pt x="3025" y="1743"/>
                  </a:lnTo>
                  <a:lnTo>
                    <a:pt x="3111" y="1792"/>
                  </a:lnTo>
                  <a:lnTo>
                    <a:pt x="3199" y="1838"/>
                  </a:lnTo>
                  <a:lnTo>
                    <a:pt x="3290" y="1879"/>
                  </a:lnTo>
                  <a:lnTo>
                    <a:pt x="3381" y="1916"/>
                  </a:lnTo>
                  <a:lnTo>
                    <a:pt x="3476" y="1948"/>
                  </a:lnTo>
                  <a:lnTo>
                    <a:pt x="3573" y="1976"/>
                  </a:lnTo>
                  <a:lnTo>
                    <a:pt x="3671" y="1998"/>
                  </a:lnTo>
                  <a:lnTo>
                    <a:pt x="3771" y="2017"/>
                  </a:lnTo>
                  <a:lnTo>
                    <a:pt x="3873" y="2030"/>
                  </a:lnTo>
                  <a:lnTo>
                    <a:pt x="3976" y="2037"/>
                  </a:lnTo>
                  <a:lnTo>
                    <a:pt x="4080" y="2040"/>
                  </a:lnTo>
                  <a:lnTo>
                    <a:pt x="4186" y="2037"/>
                  </a:lnTo>
                  <a:lnTo>
                    <a:pt x="4289" y="2030"/>
                  </a:lnTo>
                  <a:lnTo>
                    <a:pt x="4392" y="2017"/>
                  </a:lnTo>
                  <a:lnTo>
                    <a:pt x="4492" y="1998"/>
                  </a:lnTo>
                  <a:lnTo>
                    <a:pt x="4591" y="1976"/>
                  </a:lnTo>
                  <a:lnTo>
                    <a:pt x="4688" y="1948"/>
                  </a:lnTo>
                  <a:lnTo>
                    <a:pt x="4784" y="1916"/>
                  </a:lnTo>
                  <a:lnTo>
                    <a:pt x="4876" y="1879"/>
                  </a:lnTo>
                  <a:lnTo>
                    <a:pt x="4966" y="1838"/>
                  </a:lnTo>
                  <a:lnTo>
                    <a:pt x="5054" y="1792"/>
                  </a:lnTo>
                  <a:lnTo>
                    <a:pt x="5140" y="1743"/>
                  </a:lnTo>
                  <a:lnTo>
                    <a:pt x="5222" y="1689"/>
                  </a:lnTo>
                  <a:lnTo>
                    <a:pt x="5303" y="1632"/>
                  </a:lnTo>
                  <a:lnTo>
                    <a:pt x="5379" y="1572"/>
                  </a:lnTo>
                  <a:lnTo>
                    <a:pt x="5454" y="1508"/>
                  </a:lnTo>
                  <a:lnTo>
                    <a:pt x="5524" y="1439"/>
                  </a:lnTo>
                  <a:lnTo>
                    <a:pt x="5592" y="1369"/>
                  </a:lnTo>
                  <a:lnTo>
                    <a:pt x="5656" y="1294"/>
                  </a:lnTo>
                  <a:lnTo>
                    <a:pt x="5716" y="1217"/>
                  </a:lnTo>
                  <a:lnTo>
                    <a:pt x="5773" y="1137"/>
                  </a:lnTo>
                  <a:lnTo>
                    <a:pt x="5826" y="1055"/>
                  </a:lnTo>
                  <a:lnTo>
                    <a:pt x="5875" y="969"/>
                  </a:lnTo>
                  <a:lnTo>
                    <a:pt x="5920" y="881"/>
                  </a:lnTo>
                  <a:lnTo>
                    <a:pt x="5961" y="791"/>
                  </a:lnTo>
                  <a:lnTo>
                    <a:pt x="5997" y="699"/>
                  </a:lnTo>
                  <a:lnTo>
                    <a:pt x="6029" y="604"/>
                  </a:lnTo>
                  <a:lnTo>
                    <a:pt x="6057" y="507"/>
                  </a:lnTo>
                  <a:lnTo>
                    <a:pt x="6079" y="409"/>
                  </a:lnTo>
                  <a:lnTo>
                    <a:pt x="6097" y="309"/>
                  </a:lnTo>
                  <a:lnTo>
                    <a:pt x="6110" y="207"/>
                  </a:lnTo>
                  <a:lnTo>
                    <a:pt x="6118" y="104"/>
                  </a:lnTo>
                  <a:lnTo>
                    <a:pt x="6120" y="0"/>
                  </a:lnTo>
                  <a:lnTo>
                    <a:pt x="8160" y="0"/>
                  </a:lnTo>
                  <a:close/>
                </a:path>
              </a:pathLst>
            </a:custGeom>
            <a:solidFill>
              <a:schemeClr val="bg1"/>
            </a:solidFill>
            <a:ln w="9525">
              <a:noFill/>
              <a:round/>
              <a:headEnd/>
              <a:tailEnd/>
            </a:ln>
          </p:spPr>
          <p:txBody>
            <a:bodyPr/>
            <a:lstStyle/>
            <a:p>
              <a:endParaRPr lang="da-DK">
                <a:solidFill>
                  <a:srgbClr val="000000"/>
                </a:solidFill>
              </a:endParaRPr>
            </a:p>
          </p:txBody>
        </p:sp>
        <p:sp>
          <p:nvSpPr>
            <p:cNvPr id="9" name="Freeform 25"/>
            <p:cNvSpPr>
              <a:spLocks noChangeAspect="1"/>
            </p:cNvSpPr>
            <p:nvPr/>
          </p:nvSpPr>
          <p:spPr bwMode="auto">
            <a:xfrm>
              <a:off x="454" y="227"/>
              <a:ext cx="192" cy="192"/>
            </a:xfrm>
            <a:custGeom>
              <a:avLst/>
              <a:gdLst>
                <a:gd name="T0" fmla="*/ 0 w 8160"/>
                <a:gd name="T1" fmla="*/ 0 h 8160"/>
                <a:gd name="T2" fmla="*/ 0 w 8160"/>
                <a:gd name="T3" fmla="*/ 0 h 8160"/>
                <a:gd name="T4" fmla="*/ 0 w 8160"/>
                <a:gd name="T5" fmla="*/ 0 h 8160"/>
                <a:gd name="T6" fmla="*/ 0 w 8160"/>
                <a:gd name="T7" fmla="*/ 0 h 8160"/>
                <a:gd name="T8" fmla="*/ 0 w 8160"/>
                <a:gd name="T9" fmla="*/ 0 h 8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0" h="8160">
                  <a:moveTo>
                    <a:pt x="2878" y="8160"/>
                  </a:moveTo>
                  <a:lnTo>
                    <a:pt x="0" y="8160"/>
                  </a:lnTo>
                  <a:lnTo>
                    <a:pt x="8160" y="0"/>
                  </a:lnTo>
                  <a:lnTo>
                    <a:pt x="8160" y="2892"/>
                  </a:lnTo>
                  <a:lnTo>
                    <a:pt x="2878" y="8160"/>
                  </a:lnTo>
                  <a:close/>
                </a:path>
              </a:pathLst>
            </a:custGeom>
            <a:solidFill>
              <a:schemeClr val="bg1"/>
            </a:solidFill>
            <a:ln w="9525">
              <a:noFill/>
              <a:round/>
              <a:headEnd/>
              <a:tailEnd/>
            </a:ln>
          </p:spPr>
          <p:txBody>
            <a:bodyPr/>
            <a:lstStyle/>
            <a:p>
              <a:endParaRPr lang="da-DK">
                <a:solidFill>
                  <a:srgbClr val="000000"/>
                </a:solidFill>
              </a:endParaRPr>
            </a:p>
          </p:txBody>
        </p:sp>
      </p:grpSp>
      <p:sp>
        <p:nvSpPr>
          <p:cNvPr id="10" name="bmkFldDate"/>
          <p:cNvSpPr txBox="1">
            <a:spLocks noChangeArrowheads="1"/>
          </p:cNvSpPr>
          <p:nvPr/>
        </p:nvSpPr>
        <p:spPr bwMode="auto">
          <a:xfrm>
            <a:off x="7556500" y="554038"/>
            <a:ext cx="12239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a:solidFill>
                <a:srgbClr val="FFFFFF"/>
              </a:solidFill>
            </a:endParaRPr>
          </a:p>
        </p:txBody>
      </p:sp>
      <p:sp>
        <p:nvSpPr>
          <p:cNvPr id="11" name="bmkOffParent"/>
          <p:cNvSpPr txBox="1">
            <a:spLocks noChangeArrowheads="1"/>
          </p:cNvSpPr>
          <p:nvPr userDrawn="1"/>
        </p:nvSpPr>
        <p:spPr bwMode="auto">
          <a:xfrm>
            <a:off x="1120775" y="381000"/>
            <a:ext cx="40989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8000"/>
              </a:lnSpc>
              <a:buFont typeface="AU Passata" charset="0"/>
              <a:buNone/>
              <a:defRPr/>
            </a:pPr>
            <a:r>
              <a:rPr lang="en-US" sz="1100">
                <a:solidFill>
                  <a:srgbClr val="FFFFFF"/>
                </a:solidFill>
              </a:rPr>
              <a:t>AARHUS UNIVERSITET</a:t>
            </a:r>
          </a:p>
        </p:txBody>
      </p:sp>
      <p:sp>
        <p:nvSpPr>
          <p:cNvPr id="12" name="bmkOffUnitName"/>
          <p:cNvSpPr txBox="1">
            <a:spLocks noChangeArrowheads="1"/>
          </p:cNvSpPr>
          <p:nvPr userDrawn="1"/>
        </p:nvSpPr>
        <p:spPr bwMode="auto">
          <a:xfrm>
            <a:off x="1120775" y="768350"/>
            <a:ext cx="2016125"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83000"/>
              </a:lnSpc>
              <a:buFont typeface="AU Passata" charset="0"/>
              <a:buNone/>
              <a:defRPr/>
            </a:pPr>
            <a:endParaRPr lang="da-DK" sz="700">
              <a:solidFill>
                <a:srgbClr val="FFFFFF"/>
              </a:solidFill>
            </a:endParaRPr>
          </a:p>
        </p:txBody>
      </p:sp>
      <p:sp>
        <p:nvSpPr>
          <p:cNvPr id="3074" name="bmkFldPresentationTitle"/>
          <p:cNvSpPr>
            <a:spLocks noGrp="1" noChangeArrowheads="1"/>
          </p:cNvSpPr>
          <p:nvPr>
            <p:ph type="ctrTitle"/>
          </p:nvPr>
        </p:nvSpPr>
        <p:spPr/>
        <p:txBody>
          <a:bodyPr/>
          <a:lstStyle>
            <a:lvl1pPr>
              <a:lnSpc>
                <a:spcPts val="3600"/>
              </a:lnSpc>
              <a:defRPr baseline="0">
                <a:solidFill>
                  <a:schemeClr val="accent1"/>
                </a:solidFill>
              </a:defRPr>
            </a:lvl1pPr>
          </a:lstStyle>
          <a:p>
            <a:r>
              <a:rPr lang="da-DK"/>
              <a:t>Klik for at redigere titeltypografi i masteren</a:t>
            </a:r>
            <a:endParaRPr lang="da-DK" dirty="0"/>
          </a:p>
        </p:txBody>
      </p:sp>
      <p:sp>
        <p:nvSpPr>
          <p:cNvPr id="3075" name="Rectangle 3"/>
          <p:cNvSpPr>
            <a:spLocks noGrp="1" noChangeArrowheads="1"/>
          </p:cNvSpPr>
          <p:nvPr>
            <p:ph type="subTitle" idx="1"/>
          </p:nvPr>
        </p:nvSpPr>
        <p:spPr>
          <a:xfrm>
            <a:off x="358775" y="2935288"/>
            <a:ext cx="8421688" cy="334962"/>
          </a:xfrm>
        </p:spPr>
        <p:txBody>
          <a:bodyPr/>
          <a:lstStyle>
            <a:lvl1pPr marL="0" indent="0">
              <a:lnSpc>
                <a:spcPct val="97000"/>
              </a:lnSpc>
              <a:buFont typeface="AU Passata" pitchFamily="34" charset="0"/>
              <a:buNone/>
              <a:defRPr sz="1200" baseline="0">
                <a:solidFill>
                  <a:schemeClr val="accent1"/>
                </a:solidFill>
              </a:defRPr>
            </a:lvl1pPr>
          </a:lstStyle>
          <a:p>
            <a:r>
              <a:rPr lang="da-DK"/>
              <a:t>Klik for at redigere undertiteltypografien i masteren</a:t>
            </a:r>
            <a:endParaRPr lang="da-DK" dirty="0"/>
          </a:p>
        </p:txBody>
      </p:sp>
    </p:spTree>
    <p:extLst>
      <p:ext uri="{BB962C8B-B14F-4D97-AF65-F5344CB8AC3E}">
        <p14:creationId xmlns:p14="http://schemas.microsoft.com/office/powerpoint/2010/main" val="1878369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da-DK"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Pladsholder til indhold 5"/>
          <p:cNvSpPr>
            <a:spLocks noGrp="1"/>
          </p:cNvSpPr>
          <p:nvPr>
            <p:ph sz="quarter" idx="11"/>
          </p:nvPr>
        </p:nvSpPr>
        <p:spPr>
          <a:xfrm>
            <a:off x="4716463" y="3500438"/>
            <a:ext cx="914400" cy="9144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6"/>
          <p:cNvSpPr>
            <a:spLocks noGrp="1" noChangeArrowheads="1"/>
          </p:cNvSpPr>
          <p:nvPr>
            <p:ph type="sldNum" sz="quarter" idx="12"/>
          </p:nvPr>
        </p:nvSpPr>
        <p:spPr>
          <a:ln/>
        </p:spPr>
        <p:txBody>
          <a:bodyPr/>
          <a:lstStyle>
            <a:lvl1pPr>
              <a:defRPr/>
            </a:lvl1pPr>
          </a:lstStyle>
          <a:p>
            <a:pPr>
              <a:defRPr/>
            </a:pPr>
            <a:fld id="{BE0165F0-779E-402B-B711-335321E31931}"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2268162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FE9609B-2149-4411-9E5F-F1B33BF9A06F}"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2535298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sz="half" idx="1"/>
          </p:nvPr>
        </p:nvSpPr>
        <p:spPr>
          <a:xfrm>
            <a:off x="358775" y="2935288"/>
            <a:ext cx="4133850"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p:cNvSpPr>
            <a:spLocks noGrp="1"/>
          </p:cNvSpPr>
          <p:nvPr>
            <p:ph sz="half" idx="2"/>
          </p:nvPr>
        </p:nvSpPr>
        <p:spPr>
          <a:xfrm>
            <a:off x="4645025" y="2935288"/>
            <a:ext cx="4135438"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Rectangle 6"/>
          <p:cNvSpPr>
            <a:spLocks noGrp="1" noChangeArrowheads="1"/>
          </p:cNvSpPr>
          <p:nvPr>
            <p:ph type="sldNum" sz="quarter" idx="10"/>
          </p:nvPr>
        </p:nvSpPr>
        <p:spPr>
          <a:ln/>
        </p:spPr>
        <p:txBody>
          <a:bodyPr/>
          <a:lstStyle>
            <a:lvl1pPr>
              <a:defRPr/>
            </a:lvl1pPr>
          </a:lstStyle>
          <a:p>
            <a:pPr>
              <a:defRPr/>
            </a:pPr>
            <a:fld id="{41540308-1237-4BBA-A430-507C17CC88BA}"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462025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Rectangle 6"/>
          <p:cNvSpPr>
            <a:spLocks noGrp="1" noChangeArrowheads="1"/>
          </p:cNvSpPr>
          <p:nvPr>
            <p:ph type="sldNum" sz="quarter" idx="10"/>
          </p:nvPr>
        </p:nvSpPr>
        <p:spPr>
          <a:ln/>
        </p:spPr>
        <p:txBody>
          <a:bodyPr/>
          <a:lstStyle>
            <a:lvl1pPr>
              <a:defRPr/>
            </a:lvl1pPr>
          </a:lstStyle>
          <a:p>
            <a:pPr>
              <a:defRPr/>
            </a:pPr>
            <a:fld id="{9C965AAE-08C0-4F95-97BF-6A07BB6E6354}"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2092078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Rectangle 6"/>
          <p:cNvSpPr>
            <a:spLocks noGrp="1" noChangeArrowheads="1"/>
          </p:cNvSpPr>
          <p:nvPr>
            <p:ph type="sldNum" sz="quarter" idx="10"/>
          </p:nvPr>
        </p:nvSpPr>
        <p:spPr>
          <a:ln/>
        </p:spPr>
        <p:txBody>
          <a:bodyPr/>
          <a:lstStyle>
            <a:lvl1pPr>
              <a:defRPr/>
            </a:lvl1pPr>
          </a:lstStyle>
          <a:p>
            <a:pPr>
              <a:defRPr/>
            </a:pPr>
            <a:fld id="{AD7633FC-D9C6-4CF9-93B5-F8CACBA766B7}"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1879489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395846E-8AAF-4411-9BB0-18295F449F11}"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1891609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7CC0005-5433-479D-9408-D6E1AA5D7EB4}"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3833710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da-DK"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54F9C28-158B-4676-A76C-E3F1DE82B8F0}"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639858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61787B07-1386-44D3-BB71-85539D1BBE35}"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2742927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1619250"/>
            <a:ext cx="2105025" cy="4554538"/>
          </a:xfrm>
        </p:spPr>
        <p:txBody>
          <a:bodyPr vert="eaVert"/>
          <a:lstStyle/>
          <a:p>
            <a:r>
              <a:rPr lang="en-US"/>
              <a:t>Click to edit Master title style</a:t>
            </a:r>
            <a:endParaRPr lang="da-DK"/>
          </a:p>
        </p:txBody>
      </p:sp>
      <p:sp>
        <p:nvSpPr>
          <p:cNvPr id="3" name="Vertical Text Placeholder 2"/>
          <p:cNvSpPr>
            <a:spLocks noGrp="1"/>
          </p:cNvSpPr>
          <p:nvPr>
            <p:ph type="body" orient="vert" idx="1"/>
          </p:nvPr>
        </p:nvSpPr>
        <p:spPr>
          <a:xfrm>
            <a:off x="358775" y="1619250"/>
            <a:ext cx="6164263" cy="4554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EA2B19DA-0646-4E74-A15A-AC8C3952D4A7}" type="slidenum">
              <a:rPr lang="da-DK">
                <a:solidFill>
                  <a:srgbClr val="03428E"/>
                </a:solidFill>
              </a:rPr>
              <a:pPr>
                <a:defRPr/>
              </a:pPr>
              <a:t>‹nr.›</a:t>
            </a:fld>
            <a:endParaRPr lang="da-DK">
              <a:solidFill>
                <a:srgbClr val="03428E"/>
              </a:solidFill>
            </a:endParaRPr>
          </a:p>
        </p:txBody>
      </p:sp>
    </p:spTree>
    <p:extLst>
      <p:ext uri="{BB962C8B-B14F-4D97-AF65-F5344CB8AC3E}">
        <p14:creationId xmlns:p14="http://schemas.microsoft.com/office/powerpoint/2010/main" val="3991242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mkSekundærtLogo"/>
          <p:cNvSpPr>
            <a:spLocks noChangeArrowheads="1"/>
          </p:cNvSpPr>
          <p:nvPr/>
        </p:nvSpPr>
        <p:spPr bwMode="auto">
          <a:xfrm>
            <a:off x="358775" y="6203950"/>
            <a:ext cx="584200" cy="287338"/>
          </a:xfrm>
          <a:prstGeom prst="rect">
            <a:avLst/>
          </a:prstGeom>
          <a:solidFill>
            <a:schemeClr val="bg1"/>
          </a:solidFill>
          <a:ln w="1778" algn="ctr">
            <a:solidFill>
              <a:schemeClr val="bg1"/>
            </a:solidFill>
            <a:miter lim="800000"/>
            <a:headEnd/>
            <a:tailEnd/>
          </a:ln>
        </p:spPr>
        <p:txBody>
          <a:bodyPr anchor="ctr">
            <a:spAutoFit/>
          </a:bodyPr>
          <a:lstStyle/>
          <a:p>
            <a:pPr>
              <a:lnSpc>
                <a:spcPts val="3600"/>
              </a:lnSpc>
              <a:buFont typeface="AU Passata" charset="0"/>
              <a:buNone/>
            </a:pPr>
            <a:endParaRPr lang="da-DK"/>
          </a:p>
        </p:txBody>
      </p:sp>
      <p:sp>
        <p:nvSpPr>
          <p:cNvPr id="1027" name="bmkFldPresentationTitle02"/>
          <p:cNvSpPr>
            <a:spLocks noGrp="1" noChangeArrowheads="1"/>
          </p:cNvSpPr>
          <p:nvPr>
            <p:ph type="title"/>
          </p:nvPr>
        </p:nvSpPr>
        <p:spPr bwMode="auto">
          <a:xfrm>
            <a:off x="358775" y="908050"/>
            <a:ext cx="8421688" cy="9493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endParaRPr lang="da-DK" dirty="0"/>
          </a:p>
        </p:txBody>
      </p:sp>
      <p:sp>
        <p:nvSpPr>
          <p:cNvPr id="1028" name="Rectangle 3"/>
          <p:cNvSpPr>
            <a:spLocks noGrp="1" noChangeArrowheads="1"/>
          </p:cNvSpPr>
          <p:nvPr>
            <p:ph type="body" idx="1"/>
          </p:nvPr>
        </p:nvSpPr>
        <p:spPr bwMode="auto">
          <a:xfrm>
            <a:off x="358775" y="2276475"/>
            <a:ext cx="8421688" cy="38973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030" name="Rectangle 6"/>
          <p:cNvSpPr>
            <a:spLocks noGrp="1" noChangeArrowheads="1"/>
          </p:cNvSpPr>
          <p:nvPr>
            <p:ph type="sldNum" sz="quarter" idx="4"/>
          </p:nvPr>
        </p:nvSpPr>
        <p:spPr bwMode="auto">
          <a:xfrm>
            <a:off x="6646863" y="6245225"/>
            <a:ext cx="2133600" cy="139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lnSpc>
                <a:spcPct val="102000"/>
              </a:lnSpc>
              <a:buFontTx/>
              <a:buNone/>
              <a:defRPr sz="900">
                <a:solidFill>
                  <a:schemeClr val="bg2"/>
                </a:solidFill>
                <a:latin typeface="AU Passata" pitchFamily="34" charset="0"/>
                <a:cs typeface="+mn-cs"/>
              </a:defRPr>
            </a:lvl1pPr>
          </a:lstStyle>
          <a:p>
            <a:pPr>
              <a:defRPr/>
            </a:pPr>
            <a:fld id="{1C6206FD-47A5-4C75-B5C2-772F9AB12224}" type="slidenum">
              <a:rPr lang="da-DK"/>
              <a:pPr>
                <a:defRPr/>
              </a:pPr>
              <a:t>‹nr.›</a:t>
            </a:fld>
            <a:endParaRPr lang="da-DK"/>
          </a:p>
        </p:txBody>
      </p:sp>
      <p:sp>
        <p:nvSpPr>
          <p:cNvPr id="2" name="Rectangle 10"/>
          <p:cNvSpPr>
            <a:spLocks noChangeArrowheads="1"/>
          </p:cNvSpPr>
          <p:nvPr/>
        </p:nvSpPr>
        <p:spPr bwMode="auto">
          <a:xfrm>
            <a:off x="7556500" y="358775"/>
            <a:ext cx="1223963" cy="71438"/>
          </a:xfrm>
          <a:prstGeom prst="rect">
            <a:avLst/>
          </a:prstGeom>
          <a:solidFill>
            <a:schemeClr val="bg2"/>
          </a:solidFill>
          <a:ln w="9525">
            <a:noFill/>
            <a:miter lim="800000"/>
            <a:headEnd/>
            <a:tailEnd/>
          </a:ln>
        </p:spPr>
        <p:txBody>
          <a:bodyPr wrap="none" anchor="ctr"/>
          <a:lstStyle/>
          <a:p>
            <a:pPr>
              <a:lnSpc>
                <a:spcPts val="3600"/>
              </a:lnSpc>
              <a:buFont typeface="AU Passata" charset="0"/>
              <a:buNone/>
            </a:pPr>
            <a:endParaRPr lang="da-DK"/>
          </a:p>
        </p:txBody>
      </p:sp>
      <p:sp>
        <p:nvSpPr>
          <p:cNvPr id="1031" name="Rectangle 11"/>
          <p:cNvSpPr>
            <a:spLocks noChangeArrowheads="1"/>
          </p:cNvSpPr>
          <p:nvPr/>
        </p:nvSpPr>
        <p:spPr bwMode="auto">
          <a:xfrm>
            <a:off x="4749800" y="358775"/>
            <a:ext cx="2627313" cy="71438"/>
          </a:xfrm>
          <a:prstGeom prst="rect">
            <a:avLst/>
          </a:prstGeom>
          <a:solidFill>
            <a:schemeClr val="bg2"/>
          </a:solidFill>
          <a:ln w="9525">
            <a:noFill/>
            <a:miter lim="800000"/>
            <a:headEnd/>
            <a:tailEnd/>
          </a:ln>
        </p:spPr>
        <p:txBody>
          <a:bodyPr wrap="none" anchor="ctr"/>
          <a:lstStyle/>
          <a:p>
            <a:pPr>
              <a:lnSpc>
                <a:spcPts val="3600"/>
              </a:lnSpc>
              <a:buFont typeface="AU Passata" charset="0"/>
              <a:buNone/>
            </a:pPr>
            <a:endParaRPr lang="da-DK"/>
          </a:p>
        </p:txBody>
      </p:sp>
      <p:sp>
        <p:nvSpPr>
          <p:cNvPr id="1032" name="Line 13"/>
          <p:cNvSpPr>
            <a:spLocks noChangeShapeType="1"/>
          </p:cNvSpPr>
          <p:nvPr/>
        </p:nvSpPr>
        <p:spPr bwMode="auto">
          <a:xfrm>
            <a:off x="358775" y="1989138"/>
            <a:ext cx="1403350" cy="0"/>
          </a:xfrm>
          <a:prstGeom prst="line">
            <a:avLst/>
          </a:prstGeom>
          <a:noFill/>
          <a:ln w="1778">
            <a:solidFill>
              <a:schemeClr val="bg2"/>
            </a:solidFill>
            <a:round/>
            <a:headEnd/>
            <a:tailEnd/>
          </a:ln>
        </p:spPr>
        <p:txBody>
          <a:bodyPr/>
          <a:lstStyle/>
          <a:p>
            <a:endParaRPr lang="da-DK"/>
          </a:p>
        </p:txBody>
      </p:sp>
      <p:sp>
        <p:nvSpPr>
          <p:cNvPr id="1034" name="bmkFld2PresentationTitle"/>
          <p:cNvSpPr txBox="1">
            <a:spLocks noChangeArrowheads="1"/>
          </p:cNvSpPr>
          <p:nvPr/>
        </p:nvSpPr>
        <p:spPr bwMode="auto">
          <a:xfrm>
            <a:off x="4767263" y="554038"/>
            <a:ext cx="2609850"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r>
              <a:rPr lang="en-US" sz="900" dirty="0" err="1">
                <a:solidFill>
                  <a:schemeClr val="bg2"/>
                </a:solidFill>
              </a:rPr>
              <a:t>Astronomi</a:t>
            </a:r>
            <a:r>
              <a:rPr lang="en-US" sz="900" dirty="0">
                <a:solidFill>
                  <a:schemeClr val="bg2"/>
                </a:solidFill>
              </a:rPr>
              <a:t> C</a:t>
            </a:r>
          </a:p>
        </p:txBody>
      </p:sp>
      <p:sp>
        <p:nvSpPr>
          <p:cNvPr id="1035" name="bmkADTitle"/>
          <p:cNvSpPr txBox="1">
            <a:spLocks noChangeArrowheads="1"/>
          </p:cNvSpPr>
          <p:nvPr/>
        </p:nvSpPr>
        <p:spPr bwMode="auto">
          <a:xfrm>
            <a:off x="4767263" y="714375"/>
            <a:ext cx="26622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a:solidFill>
                <a:schemeClr val="bg2"/>
              </a:solidFill>
            </a:endParaRPr>
          </a:p>
        </p:txBody>
      </p:sp>
      <p:sp>
        <p:nvSpPr>
          <p:cNvPr id="1036" name="bmkFld2Date"/>
          <p:cNvSpPr txBox="1">
            <a:spLocks noChangeArrowheads="1"/>
          </p:cNvSpPr>
          <p:nvPr/>
        </p:nvSpPr>
        <p:spPr bwMode="auto">
          <a:xfrm>
            <a:off x="7556500" y="554038"/>
            <a:ext cx="12239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dirty="0">
              <a:solidFill>
                <a:schemeClr val="bg2"/>
              </a:solidFill>
            </a:endParaRPr>
          </a:p>
        </p:txBody>
      </p:sp>
      <p:sp>
        <p:nvSpPr>
          <p:cNvPr id="1037" name="bmkOffParent02"/>
          <p:cNvSpPr txBox="1">
            <a:spLocks noChangeArrowheads="1"/>
          </p:cNvSpPr>
          <p:nvPr/>
        </p:nvSpPr>
        <p:spPr bwMode="auto">
          <a:xfrm>
            <a:off x="358775" y="430213"/>
            <a:ext cx="40989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5000"/>
              </a:lnSpc>
              <a:buFont typeface="AU Passata" charset="0"/>
              <a:buNone/>
              <a:defRPr/>
            </a:pPr>
            <a:r>
              <a:rPr lang="en-US" sz="1100" dirty="0">
                <a:solidFill>
                  <a:schemeClr val="bg2"/>
                </a:solidFill>
              </a:rPr>
              <a:t>SILKEBORG</a:t>
            </a:r>
            <a:r>
              <a:rPr lang="en-US" sz="1100" baseline="0" dirty="0">
                <a:solidFill>
                  <a:schemeClr val="bg2"/>
                </a:solidFill>
              </a:rPr>
              <a:t> GYMNASIUM</a:t>
            </a:r>
            <a:endParaRPr lang="en-US" sz="1100" dirty="0">
              <a:solidFill>
                <a:schemeClr val="bg2"/>
              </a:solidFill>
            </a:endParaRPr>
          </a:p>
        </p:txBody>
      </p:sp>
      <p:sp>
        <p:nvSpPr>
          <p:cNvPr id="1038" name="bmkOffUnitName02"/>
          <p:cNvSpPr txBox="1">
            <a:spLocks noChangeArrowheads="1"/>
          </p:cNvSpPr>
          <p:nvPr/>
        </p:nvSpPr>
        <p:spPr bwMode="auto">
          <a:xfrm>
            <a:off x="1120775" y="765175"/>
            <a:ext cx="2036763"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5000"/>
              </a:lnSpc>
              <a:buFont typeface="AU Passata" charset="0"/>
              <a:buNone/>
              <a:defRPr/>
            </a:pPr>
            <a:endParaRPr lang="en-US" sz="700">
              <a:solidFill>
                <a:schemeClr val="bg2"/>
              </a:solidFill>
            </a:endParaRPr>
          </a:p>
          <a:p>
            <a:pPr eaLnBrk="1" hangingPunct="1">
              <a:lnSpc>
                <a:spcPct val="95000"/>
              </a:lnSpc>
              <a:buFont typeface="AU Passata" charset="0"/>
              <a:buNone/>
              <a:defRPr/>
            </a:pPr>
            <a:endParaRPr lang="en-US" sz="700">
              <a:solidFill>
                <a:schemeClr val="bg2"/>
              </a:solidFill>
            </a:endParaRPr>
          </a:p>
        </p:txBody>
      </p:sp>
    </p:spTree>
  </p:cSld>
  <p:clrMap bg1="lt1" tx1="dk1" bg2="lt2" tx2="dk2" accent1="accent1" accent2="accent2" accent3="accent3" accent4="accent4" accent5="accent5" accent6="accent6" hlink="hlink" folHlink="folHlink"/>
  <p:sldLayoutIdLst>
    <p:sldLayoutId id="2147483897"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hf hdr="0" ftr="0" dt="0"/>
  <p:txStyles>
    <p:titleStyle>
      <a:lvl1pPr algn="l" rtl="0" eaLnBrk="0" fontAlgn="base" hangingPunct="0">
        <a:lnSpc>
          <a:spcPct val="83000"/>
        </a:lnSpc>
        <a:spcBef>
          <a:spcPct val="0"/>
        </a:spcBef>
        <a:spcAft>
          <a:spcPct val="0"/>
        </a:spcAft>
        <a:defRPr sz="3600">
          <a:solidFill>
            <a:schemeClr val="bg2"/>
          </a:solidFill>
          <a:latin typeface="+mj-lt"/>
          <a:ea typeface="+mj-ea"/>
          <a:cs typeface="+mj-cs"/>
        </a:defRPr>
      </a:lvl1pPr>
      <a:lvl2pPr algn="l" rtl="0" eaLnBrk="0" fontAlgn="base" hangingPunct="0">
        <a:lnSpc>
          <a:spcPct val="83000"/>
        </a:lnSpc>
        <a:spcBef>
          <a:spcPct val="0"/>
        </a:spcBef>
        <a:spcAft>
          <a:spcPct val="0"/>
        </a:spcAft>
        <a:defRPr sz="3600">
          <a:solidFill>
            <a:schemeClr val="bg2"/>
          </a:solidFill>
          <a:latin typeface="AU Passata" pitchFamily="34" charset="0"/>
        </a:defRPr>
      </a:lvl2pPr>
      <a:lvl3pPr algn="l" rtl="0" eaLnBrk="0" fontAlgn="base" hangingPunct="0">
        <a:lnSpc>
          <a:spcPct val="83000"/>
        </a:lnSpc>
        <a:spcBef>
          <a:spcPct val="0"/>
        </a:spcBef>
        <a:spcAft>
          <a:spcPct val="0"/>
        </a:spcAft>
        <a:defRPr sz="3600">
          <a:solidFill>
            <a:schemeClr val="bg2"/>
          </a:solidFill>
          <a:latin typeface="AU Passata" pitchFamily="34" charset="0"/>
        </a:defRPr>
      </a:lvl3pPr>
      <a:lvl4pPr algn="l" rtl="0" eaLnBrk="0" fontAlgn="base" hangingPunct="0">
        <a:lnSpc>
          <a:spcPct val="83000"/>
        </a:lnSpc>
        <a:spcBef>
          <a:spcPct val="0"/>
        </a:spcBef>
        <a:spcAft>
          <a:spcPct val="0"/>
        </a:spcAft>
        <a:defRPr sz="3600">
          <a:solidFill>
            <a:schemeClr val="bg2"/>
          </a:solidFill>
          <a:latin typeface="AU Passata" pitchFamily="34" charset="0"/>
        </a:defRPr>
      </a:lvl4pPr>
      <a:lvl5pPr algn="l" rtl="0" eaLnBrk="0" fontAlgn="base" hangingPunct="0">
        <a:lnSpc>
          <a:spcPct val="83000"/>
        </a:lnSpc>
        <a:spcBef>
          <a:spcPct val="0"/>
        </a:spcBef>
        <a:spcAft>
          <a:spcPct val="0"/>
        </a:spcAft>
        <a:defRPr sz="3600">
          <a:solidFill>
            <a:schemeClr val="bg2"/>
          </a:solidFill>
          <a:latin typeface="AU Passata" pitchFamily="34" charset="0"/>
        </a:defRPr>
      </a:lvl5pPr>
      <a:lvl6pPr marL="457200" algn="l" rtl="0" eaLnBrk="1" fontAlgn="base" hangingPunct="1">
        <a:lnSpc>
          <a:spcPct val="83000"/>
        </a:lnSpc>
        <a:spcBef>
          <a:spcPct val="0"/>
        </a:spcBef>
        <a:spcAft>
          <a:spcPct val="0"/>
        </a:spcAft>
        <a:defRPr sz="3600">
          <a:solidFill>
            <a:schemeClr val="bg2"/>
          </a:solidFill>
          <a:latin typeface="AU Passata" pitchFamily="34" charset="0"/>
        </a:defRPr>
      </a:lvl6pPr>
      <a:lvl7pPr marL="914400" algn="l" rtl="0" eaLnBrk="1" fontAlgn="base" hangingPunct="1">
        <a:lnSpc>
          <a:spcPct val="83000"/>
        </a:lnSpc>
        <a:spcBef>
          <a:spcPct val="0"/>
        </a:spcBef>
        <a:spcAft>
          <a:spcPct val="0"/>
        </a:spcAft>
        <a:defRPr sz="3600">
          <a:solidFill>
            <a:schemeClr val="bg2"/>
          </a:solidFill>
          <a:latin typeface="AU Passata" pitchFamily="34" charset="0"/>
        </a:defRPr>
      </a:lvl7pPr>
      <a:lvl8pPr marL="1371600" algn="l" rtl="0" eaLnBrk="1" fontAlgn="base" hangingPunct="1">
        <a:lnSpc>
          <a:spcPct val="83000"/>
        </a:lnSpc>
        <a:spcBef>
          <a:spcPct val="0"/>
        </a:spcBef>
        <a:spcAft>
          <a:spcPct val="0"/>
        </a:spcAft>
        <a:defRPr sz="3600">
          <a:solidFill>
            <a:schemeClr val="bg2"/>
          </a:solidFill>
          <a:latin typeface="AU Passata" pitchFamily="34" charset="0"/>
        </a:defRPr>
      </a:lvl8pPr>
      <a:lvl9pPr marL="1828800" algn="l" rtl="0" eaLnBrk="1" fontAlgn="base" hangingPunct="1">
        <a:lnSpc>
          <a:spcPct val="83000"/>
        </a:lnSpc>
        <a:spcBef>
          <a:spcPct val="0"/>
        </a:spcBef>
        <a:spcAft>
          <a:spcPct val="0"/>
        </a:spcAft>
        <a:defRPr sz="3600">
          <a:solidFill>
            <a:schemeClr val="bg2"/>
          </a:solidFill>
          <a:latin typeface="AU Passata" pitchFamily="34" charset="0"/>
        </a:defRPr>
      </a:lvl9pPr>
    </p:titleStyle>
    <p:bodyStyle>
      <a:lvl1pPr marL="174625" indent="-174625" algn="l" rtl="0" eaLnBrk="0" fontAlgn="base" hangingPunct="0">
        <a:lnSpc>
          <a:spcPts val="2100"/>
        </a:lnSpc>
        <a:spcBef>
          <a:spcPct val="0"/>
        </a:spcBef>
        <a:spcAft>
          <a:spcPct val="0"/>
        </a:spcAft>
        <a:buFont typeface="AU Passata" charset="0"/>
        <a:buChar char="›"/>
        <a:defRPr>
          <a:solidFill>
            <a:schemeClr val="bg2"/>
          </a:solidFill>
          <a:latin typeface="+mn-lt"/>
          <a:ea typeface="+mn-ea"/>
          <a:cs typeface="+mn-cs"/>
        </a:defRPr>
      </a:lvl1pPr>
      <a:lvl2pPr marL="360363" indent="-184150" algn="l" rtl="0" eaLnBrk="0" fontAlgn="base" hangingPunct="0">
        <a:lnSpc>
          <a:spcPct val="101000"/>
        </a:lnSpc>
        <a:spcBef>
          <a:spcPct val="0"/>
        </a:spcBef>
        <a:spcAft>
          <a:spcPct val="0"/>
        </a:spcAft>
        <a:buFont typeface="AU Passata" charset="0"/>
        <a:buChar char="›"/>
        <a:defRPr sz="1400">
          <a:solidFill>
            <a:schemeClr val="bg2"/>
          </a:solidFill>
          <a:latin typeface="+mn-lt"/>
        </a:defRPr>
      </a:lvl2pPr>
      <a:lvl3pPr marL="544513" indent="-182563" algn="l" rtl="0" eaLnBrk="0" fontAlgn="base" hangingPunct="0">
        <a:lnSpc>
          <a:spcPct val="97000"/>
        </a:lnSpc>
        <a:spcBef>
          <a:spcPct val="20000"/>
        </a:spcBef>
        <a:spcAft>
          <a:spcPct val="0"/>
        </a:spcAft>
        <a:buFont typeface="AU Passata" charset="0"/>
        <a:buChar char="›"/>
        <a:defRPr sz="1200">
          <a:solidFill>
            <a:schemeClr val="bg2"/>
          </a:solidFill>
          <a:latin typeface="+mn-lt"/>
        </a:defRPr>
      </a:lvl3pPr>
      <a:lvl4pPr marL="711200" indent="-165100" algn="l" rtl="0" eaLnBrk="0" fontAlgn="base" hangingPunct="0">
        <a:spcBef>
          <a:spcPct val="20000"/>
        </a:spcBef>
        <a:spcAft>
          <a:spcPct val="0"/>
        </a:spcAft>
        <a:buFont typeface="AU Passata" charset="0"/>
        <a:buChar char="›"/>
        <a:defRPr sz="1200">
          <a:solidFill>
            <a:schemeClr val="bg2"/>
          </a:solidFill>
          <a:latin typeface="+mn-lt"/>
        </a:defRPr>
      </a:lvl4pPr>
      <a:lvl5pPr marL="895350" indent="-176213" algn="l" rtl="0" eaLnBrk="0" fontAlgn="base" hangingPunct="0">
        <a:spcBef>
          <a:spcPct val="20000"/>
        </a:spcBef>
        <a:spcAft>
          <a:spcPct val="0"/>
        </a:spcAft>
        <a:buFont typeface="AU Passata" charset="0"/>
        <a:buChar char="›"/>
        <a:defRPr sz="1200">
          <a:solidFill>
            <a:schemeClr val="bg2"/>
          </a:solidFill>
          <a:latin typeface="+mn-lt"/>
        </a:defRPr>
      </a:lvl5pPr>
      <a:lvl6pPr marL="1352550" indent="-176213" algn="l" rtl="0" eaLnBrk="1" fontAlgn="base" hangingPunct="1">
        <a:spcBef>
          <a:spcPct val="20000"/>
        </a:spcBef>
        <a:spcAft>
          <a:spcPct val="0"/>
        </a:spcAft>
        <a:buFont typeface="AU Passata" pitchFamily="34" charset="0"/>
        <a:buChar char="›"/>
        <a:defRPr sz="1200">
          <a:solidFill>
            <a:schemeClr val="bg2"/>
          </a:solidFill>
          <a:latin typeface="+mn-lt"/>
        </a:defRPr>
      </a:lvl6pPr>
      <a:lvl7pPr marL="1809750" indent="-176213" algn="l" rtl="0" eaLnBrk="1" fontAlgn="base" hangingPunct="1">
        <a:spcBef>
          <a:spcPct val="20000"/>
        </a:spcBef>
        <a:spcAft>
          <a:spcPct val="0"/>
        </a:spcAft>
        <a:buFont typeface="AU Passata" pitchFamily="34" charset="0"/>
        <a:buChar char="›"/>
        <a:defRPr sz="1200">
          <a:solidFill>
            <a:schemeClr val="bg2"/>
          </a:solidFill>
          <a:latin typeface="+mn-lt"/>
        </a:defRPr>
      </a:lvl7pPr>
      <a:lvl8pPr marL="2266950" indent="-176213" algn="l" rtl="0" eaLnBrk="1" fontAlgn="base" hangingPunct="1">
        <a:spcBef>
          <a:spcPct val="20000"/>
        </a:spcBef>
        <a:spcAft>
          <a:spcPct val="0"/>
        </a:spcAft>
        <a:buFont typeface="AU Passata" pitchFamily="34" charset="0"/>
        <a:buChar char="›"/>
        <a:defRPr sz="1200">
          <a:solidFill>
            <a:schemeClr val="bg2"/>
          </a:solidFill>
          <a:latin typeface="+mn-lt"/>
        </a:defRPr>
      </a:lvl8pPr>
      <a:lvl9pPr marL="2724150" indent="-176213" algn="l" rtl="0" eaLnBrk="1" fontAlgn="base" hangingPunct="1">
        <a:spcBef>
          <a:spcPct val="20000"/>
        </a:spcBef>
        <a:spcAft>
          <a:spcPct val="0"/>
        </a:spcAft>
        <a:buFont typeface="AU Passata" pitchFamily="34" charset="0"/>
        <a:buChar char="›"/>
        <a:defRPr sz="1200">
          <a:solidFill>
            <a:schemeClr val="bg2"/>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mkSekundærtLogo"/>
          <p:cNvSpPr>
            <a:spLocks noChangeArrowheads="1"/>
          </p:cNvSpPr>
          <p:nvPr/>
        </p:nvSpPr>
        <p:spPr bwMode="auto">
          <a:xfrm>
            <a:off x="358775" y="6203950"/>
            <a:ext cx="584200" cy="287338"/>
          </a:xfrm>
          <a:prstGeom prst="rect">
            <a:avLst/>
          </a:prstGeom>
          <a:solidFill>
            <a:schemeClr val="bg1"/>
          </a:solidFill>
          <a:ln w="1778" algn="ctr">
            <a:solidFill>
              <a:schemeClr val="bg1"/>
            </a:solidFill>
            <a:miter lim="800000"/>
            <a:headEnd/>
            <a:tailEnd/>
          </a:ln>
        </p:spPr>
        <p:txBody>
          <a:bodyPr anchor="ctr">
            <a:spAutoFit/>
          </a:bodyPr>
          <a:lstStyle/>
          <a:p>
            <a:pPr>
              <a:lnSpc>
                <a:spcPts val="3600"/>
              </a:lnSpc>
              <a:buFont typeface="AU Passata" charset="0"/>
              <a:buNone/>
            </a:pPr>
            <a:endParaRPr lang="da-DK">
              <a:solidFill>
                <a:srgbClr val="000000"/>
              </a:solidFill>
            </a:endParaRPr>
          </a:p>
        </p:txBody>
      </p:sp>
      <p:sp>
        <p:nvSpPr>
          <p:cNvPr id="1027" name="bmkFldPresentationTitle02"/>
          <p:cNvSpPr>
            <a:spLocks noGrp="1" noChangeArrowheads="1"/>
          </p:cNvSpPr>
          <p:nvPr>
            <p:ph type="title"/>
          </p:nvPr>
        </p:nvSpPr>
        <p:spPr bwMode="auto">
          <a:xfrm>
            <a:off x="358775" y="908050"/>
            <a:ext cx="8421688" cy="9493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endParaRPr lang="da-DK" dirty="0"/>
          </a:p>
        </p:txBody>
      </p:sp>
      <p:sp>
        <p:nvSpPr>
          <p:cNvPr id="1028" name="Rectangle 3"/>
          <p:cNvSpPr>
            <a:spLocks noGrp="1" noChangeArrowheads="1"/>
          </p:cNvSpPr>
          <p:nvPr>
            <p:ph type="body" idx="1"/>
          </p:nvPr>
        </p:nvSpPr>
        <p:spPr bwMode="auto">
          <a:xfrm>
            <a:off x="358775" y="2276475"/>
            <a:ext cx="8421688" cy="38973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030" name="Rectangle 6"/>
          <p:cNvSpPr>
            <a:spLocks noGrp="1" noChangeArrowheads="1"/>
          </p:cNvSpPr>
          <p:nvPr>
            <p:ph type="sldNum" sz="quarter" idx="4"/>
          </p:nvPr>
        </p:nvSpPr>
        <p:spPr bwMode="auto">
          <a:xfrm>
            <a:off x="6646863" y="6245225"/>
            <a:ext cx="2133600" cy="139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lnSpc>
                <a:spcPct val="102000"/>
              </a:lnSpc>
              <a:buFontTx/>
              <a:buNone/>
              <a:defRPr sz="900">
                <a:solidFill>
                  <a:schemeClr val="bg2"/>
                </a:solidFill>
                <a:latin typeface="AU Passata" pitchFamily="34" charset="0"/>
                <a:cs typeface="+mn-cs"/>
              </a:defRPr>
            </a:lvl1pPr>
          </a:lstStyle>
          <a:p>
            <a:pPr>
              <a:defRPr/>
            </a:pPr>
            <a:fld id="{1C6206FD-47A5-4C75-B5C2-772F9AB12224}" type="slidenum">
              <a:rPr lang="da-DK">
                <a:solidFill>
                  <a:srgbClr val="03428E"/>
                </a:solidFill>
              </a:rPr>
              <a:pPr>
                <a:defRPr/>
              </a:pPr>
              <a:t>‹nr.›</a:t>
            </a:fld>
            <a:endParaRPr lang="da-DK">
              <a:solidFill>
                <a:srgbClr val="03428E"/>
              </a:solidFill>
            </a:endParaRPr>
          </a:p>
        </p:txBody>
      </p:sp>
      <p:sp>
        <p:nvSpPr>
          <p:cNvPr id="2" name="Rectangle 10"/>
          <p:cNvSpPr>
            <a:spLocks noChangeArrowheads="1"/>
          </p:cNvSpPr>
          <p:nvPr/>
        </p:nvSpPr>
        <p:spPr bwMode="auto">
          <a:xfrm>
            <a:off x="7556500" y="358775"/>
            <a:ext cx="1223963" cy="71438"/>
          </a:xfrm>
          <a:prstGeom prst="rect">
            <a:avLst/>
          </a:prstGeom>
          <a:solidFill>
            <a:schemeClr val="bg2"/>
          </a:solidFill>
          <a:ln w="9525">
            <a:noFill/>
            <a:miter lim="800000"/>
            <a:headEnd/>
            <a:tailEnd/>
          </a:ln>
        </p:spPr>
        <p:txBody>
          <a:bodyPr wrap="none" anchor="ctr"/>
          <a:lstStyle/>
          <a:p>
            <a:pPr>
              <a:lnSpc>
                <a:spcPts val="3600"/>
              </a:lnSpc>
              <a:buFont typeface="AU Passata" charset="0"/>
              <a:buNone/>
            </a:pPr>
            <a:endParaRPr lang="da-DK">
              <a:solidFill>
                <a:srgbClr val="000000"/>
              </a:solidFill>
            </a:endParaRPr>
          </a:p>
        </p:txBody>
      </p:sp>
      <p:sp>
        <p:nvSpPr>
          <p:cNvPr id="1031" name="Rectangle 11"/>
          <p:cNvSpPr>
            <a:spLocks noChangeArrowheads="1"/>
          </p:cNvSpPr>
          <p:nvPr/>
        </p:nvSpPr>
        <p:spPr bwMode="auto">
          <a:xfrm>
            <a:off x="4749800" y="358775"/>
            <a:ext cx="2627313" cy="71438"/>
          </a:xfrm>
          <a:prstGeom prst="rect">
            <a:avLst/>
          </a:prstGeom>
          <a:solidFill>
            <a:schemeClr val="bg2"/>
          </a:solidFill>
          <a:ln w="9525">
            <a:noFill/>
            <a:miter lim="800000"/>
            <a:headEnd/>
            <a:tailEnd/>
          </a:ln>
        </p:spPr>
        <p:txBody>
          <a:bodyPr wrap="none" anchor="ctr"/>
          <a:lstStyle/>
          <a:p>
            <a:pPr>
              <a:lnSpc>
                <a:spcPts val="3600"/>
              </a:lnSpc>
              <a:buFont typeface="AU Passata" charset="0"/>
              <a:buNone/>
            </a:pPr>
            <a:endParaRPr lang="da-DK">
              <a:solidFill>
                <a:srgbClr val="000000"/>
              </a:solidFill>
            </a:endParaRPr>
          </a:p>
        </p:txBody>
      </p:sp>
      <p:sp>
        <p:nvSpPr>
          <p:cNvPr id="1032" name="Line 13"/>
          <p:cNvSpPr>
            <a:spLocks noChangeShapeType="1"/>
          </p:cNvSpPr>
          <p:nvPr/>
        </p:nvSpPr>
        <p:spPr bwMode="auto">
          <a:xfrm>
            <a:off x="358775" y="1989138"/>
            <a:ext cx="1403350" cy="0"/>
          </a:xfrm>
          <a:prstGeom prst="line">
            <a:avLst/>
          </a:prstGeom>
          <a:noFill/>
          <a:ln w="1778">
            <a:solidFill>
              <a:schemeClr val="bg2"/>
            </a:solidFill>
            <a:round/>
            <a:headEnd/>
            <a:tailEnd/>
          </a:ln>
        </p:spPr>
        <p:txBody>
          <a:bodyPr/>
          <a:lstStyle/>
          <a:p>
            <a:endParaRPr lang="da-DK">
              <a:solidFill>
                <a:srgbClr val="000000"/>
              </a:solidFill>
            </a:endParaRPr>
          </a:p>
        </p:txBody>
      </p:sp>
      <p:sp>
        <p:nvSpPr>
          <p:cNvPr id="1034" name="bmkFld2PresentationTitle"/>
          <p:cNvSpPr txBox="1">
            <a:spLocks noChangeArrowheads="1"/>
          </p:cNvSpPr>
          <p:nvPr/>
        </p:nvSpPr>
        <p:spPr bwMode="auto">
          <a:xfrm>
            <a:off x="4767263" y="554038"/>
            <a:ext cx="2609850"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r>
              <a:rPr lang="en-US" sz="900" dirty="0">
                <a:solidFill>
                  <a:srgbClr val="03428E"/>
                </a:solidFill>
              </a:rPr>
              <a:t>Intro til </a:t>
            </a:r>
            <a:r>
              <a:rPr lang="en-US" sz="900" dirty="0" err="1">
                <a:solidFill>
                  <a:srgbClr val="03428E"/>
                </a:solidFill>
              </a:rPr>
              <a:t>Fysik</a:t>
            </a:r>
            <a:r>
              <a:rPr lang="en-US" sz="900" dirty="0">
                <a:solidFill>
                  <a:srgbClr val="03428E"/>
                </a:solidFill>
              </a:rPr>
              <a:t> C</a:t>
            </a:r>
          </a:p>
        </p:txBody>
      </p:sp>
      <p:sp>
        <p:nvSpPr>
          <p:cNvPr id="1035" name="bmkADTitle"/>
          <p:cNvSpPr txBox="1">
            <a:spLocks noChangeArrowheads="1"/>
          </p:cNvSpPr>
          <p:nvPr/>
        </p:nvSpPr>
        <p:spPr bwMode="auto">
          <a:xfrm>
            <a:off x="4767263" y="714375"/>
            <a:ext cx="26622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a:solidFill>
                <a:srgbClr val="03428E"/>
              </a:solidFill>
            </a:endParaRPr>
          </a:p>
        </p:txBody>
      </p:sp>
      <p:sp>
        <p:nvSpPr>
          <p:cNvPr id="1036" name="bmkFld2Date"/>
          <p:cNvSpPr txBox="1">
            <a:spLocks noChangeArrowheads="1"/>
          </p:cNvSpPr>
          <p:nvPr/>
        </p:nvSpPr>
        <p:spPr bwMode="auto">
          <a:xfrm>
            <a:off x="7556500" y="554038"/>
            <a:ext cx="12239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algn="r" eaLnBrk="1" hangingPunct="1">
              <a:lnSpc>
                <a:spcPct val="102000"/>
              </a:lnSpc>
              <a:buFont typeface="AU Passata" charset="0"/>
              <a:buNone/>
              <a:defRPr/>
            </a:pPr>
            <a:endParaRPr lang="da-DK" sz="900" dirty="0">
              <a:solidFill>
                <a:srgbClr val="03428E"/>
              </a:solidFill>
            </a:endParaRPr>
          </a:p>
        </p:txBody>
      </p:sp>
      <p:sp>
        <p:nvSpPr>
          <p:cNvPr id="1037" name="bmkOffParent02"/>
          <p:cNvSpPr txBox="1">
            <a:spLocks noChangeArrowheads="1"/>
          </p:cNvSpPr>
          <p:nvPr/>
        </p:nvSpPr>
        <p:spPr bwMode="auto">
          <a:xfrm>
            <a:off x="358775" y="430213"/>
            <a:ext cx="40989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5000"/>
              </a:lnSpc>
              <a:buFont typeface="AU Passata" charset="0"/>
              <a:buNone/>
              <a:defRPr/>
            </a:pPr>
            <a:r>
              <a:rPr lang="en-US" sz="1100" dirty="0">
                <a:solidFill>
                  <a:srgbClr val="03428E"/>
                </a:solidFill>
              </a:rPr>
              <a:t>SILKEBORG GYMNASIUM</a:t>
            </a:r>
          </a:p>
        </p:txBody>
      </p:sp>
      <p:sp>
        <p:nvSpPr>
          <p:cNvPr id="1038" name="bmkOffUnitName02"/>
          <p:cNvSpPr txBox="1">
            <a:spLocks noChangeArrowheads="1"/>
          </p:cNvSpPr>
          <p:nvPr/>
        </p:nvSpPr>
        <p:spPr bwMode="auto">
          <a:xfrm>
            <a:off x="1120775" y="765175"/>
            <a:ext cx="2036763"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charset="0"/>
                <a:cs typeface="Arial" charset="0"/>
              </a:defRPr>
            </a:lvl1pPr>
            <a:lvl2pPr marL="742950" indent="-285750" eaLnBrk="0" hangingPunct="0">
              <a:defRPr sz="3600">
                <a:solidFill>
                  <a:schemeClr val="tx1"/>
                </a:solidFill>
                <a:latin typeface="AU Passata" charset="0"/>
                <a:cs typeface="Arial" charset="0"/>
              </a:defRPr>
            </a:lvl2pPr>
            <a:lvl3pPr marL="1143000" indent="-228600" eaLnBrk="0" hangingPunct="0">
              <a:defRPr sz="3600">
                <a:solidFill>
                  <a:schemeClr val="tx1"/>
                </a:solidFill>
                <a:latin typeface="AU Passata" charset="0"/>
                <a:cs typeface="Arial" charset="0"/>
              </a:defRPr>
            </a:lvl3pPr>
            <a:lvl4pPr marL="1600200" indent="-228600" eaLnBrk="0" hangingPunct="0">
              <a:defRPr sz="3600">
                <a:solidFill>
                  <a:schemeClr val="tx1"/>
                </a:solidFill>
                <a:latin typeface="AU Passata" charset="0"/>
                <a:cs typeface="Arial" charset="0"/>
              </a:defRPr>
            </a:lvl4pPr>
            <a:lvl5pPr marL="2057400" indent="-228600" eaLnBrk="0" hangingPunct="0">
              <a:defRPr sz="3600">
                <a:solidFill>
                  <a:schemeClr val="tx1"/>
                </a:solidFill>
                <a:latin typeface="AU Passata" charset="0"/>
                <a:cs typeface="Arial" charset="0"/>
              </a:defRPr>
            </a:lvl5pPr>
            <a:lvl6pPr marL="2514600" indent="-228600" eaLnBrk="0" fontAlgn="base" hangingPunct="0">
              <a:spcBef>
                <a:spcPct val="0"/>
              </a:spcBef>
              <a:spcAft>
                <a:spcPct val="0"/>
              </a:spcAft>
              <a:defRPr sz="3600">
                <a:solidFill>
                  <a:schemeClr val="tx1"/>
                </a:solidFill>
                <a:latin typeface="AU Passata" charset="0"/>
                <a:cs typeface="Arial" charset="0"/>
              </a:defRPr>
            </a:lvl6pPr>
            <a:lvl7pPr marL="2971800" indent="-228600" eaLnBrk="0" fontAlgn="base" hangingPunct="0">
              <a:spcBef>
                <a:spcPct val="0"/>
              </a:spcBef>
              <a:spcAft>
                <a:spcPct val="0"/>
              </a:spcAft>
              <a:defRPr sz="3600">
                <a:solidFill>
                  <a:schemeClr val="tx1"/>
                </a:solidFill>
                <a:latin typeface="AU Passata" charset="0"/>
                <a:cs typeface="Arial" charset="0"/>
              </a:defRPr>
            </a:lvl7pPr>
            <a:lvl8pPr marL="3429000" indent="-228600" eaLnBrk="0" fontAlgn="base" hangingPunct="0">
              <a:spcBef>
                <a:spcPct val="0"/>
              </a:spcBef>
              <a:spcAft>
                <a:spcPct val="0"/>
              </a:spcAft>
              <a:defRPr sz="3600">
                <a:solidFill>
                  <a:schemeClr val="tx1"/>
                </a:solidFill>
                <a:latin typeface="AU Passata" charset="0"/>
                <a:cs typeface="Arial" charset="0"/>
              </a:defRPr>
            </a:lvl8pPr>
            <a:lvl9pPr marL="3886200" indent="-228600" eaLnBrk="0" fontAlgn="base" hangingPunct="0">
              <a:spcBef>
                <a:spcPct val="0"/>
              </a:spcBef>
              <a:spcAft>
                <a:spcPct val="0"/>
              </a:spcAft>
              <a:defRPr sz="3600">
                <a:solidFill>
                  <a:schemeClr val="tx1"/>
                </a:solidFill>
                <a:latin typeface="AU Passata" charset="0"/>
                <a:cs typeface="Arial" charset="0"/>
              </a:defRPr>
            </a:lvl9pPr>
          </a:lstStyle>
          <a:p>
            <a:pPr eaLnBrk="1" hangingPunct="1">
              <a:lnSpc>
                <a:spcPct val="95000"/>
              </a:lnSpc>
              <a:buFont typeface="AU Passata" charset="0"/>
              <a:buNone/>
              <a:defRPr/>
            </a:pPr>
            <a:endParaRPr lang="en-US" sz="700">
              <a:solidFill>
                <a:srgbClr val="03428E"/>
              </a:solidFill>
            </a:endParaRPr>
          </a:p>
          <a:p>
            <a:pPr eaLnBrk="1" hangingPunct="1">
              <a:lnSpc>
                <a:spcPct val="95000"/>
              </a:lnSpc>
              <a:buFont typeface="AU Passata" charset="0"/>
              <a:buNone/>
              <a:defRPr/>
            </a:pPr>
            <a:endParaRPr lang="en-US" sz="700">
              <a:solidFill>
                <a:srgbClr val="03428E"/>
              </a:solidFill>
            </a:endParaRPr>
          </a:p>
        </p:txBody>
      </p:sp>
    </p:spTree>
    <p:extLst>
      <p:ext uri="{BB962C8B-B14F-4D97-AF65-F5344CB8AC3E}">
        <p14:creationId xmlns:p14="http://schemas.microsoft.com/office/powerpoint/2010/main" val="134292243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Lst>
  <p:hf hdr="0" ftr="0" dt="0"/>
  <p:txStyles>
    <p:titleStyle>
      <a:lvl1pPr algn="l" rtl="0" eaLnBrk="0" fontAlgn="base" hangingPunct="0">
        <a:lnSpc>
          <a:spcPct val="83000"/>
        </a:lnSpc>
        <a:spcBef>
          <a:spcPct val="0"/>
        </a:spcBef>
        <a:spcAft>
          <a:spcPct val="0"/>
        </a:spcAft>
        <a:defRPr sz="3600">
          <a:solidFill>
            <a:schemeClr val="bg2"/>
          </a:solidFill>
          <a:latin typeface="+mj-lt"/>
          <a:ea typeface="+mj-ea"/>
          <a:cs typeface="+mj-cs"/>
        </a:defRPr>
      </a:lvl1pPr>
      <a:lvl2pPr algn="l" rtl="0" eaLnBrk="0" fontAlgn="base" hangingPunct="0">
        <a:lnSpc>
          <a:spcPct val="83000"/>
        </a:lnSpc>
        <a:spcBef>
          <a:spcPct val="0"/>
        </a:spcBef>
        <a:spcAft>
          <a:spcPct val="0"/>
        </a:spcAft>
        <a:defRPr sz="3600">
          <a:solidFill>
            <a:schemeClr val="bg2"/>
          </a:solidFill>
          <a:latin typeface="AU Passata" pitchFamily="34" charset="0"/>
        </a:defRPr>
      </a:lvl2pPr>
      <a:lvl3pPr algn="l" rtl="0" eaLnBrk="0" fontAlgn="base" hangingPunct="0">
        <a:lnSpc>
          <a:spcPct val="83000"/>
        </a:lnSpc>
        <a:spcBef>
          <a:spcPct val="0"/>
        </a:spcBef>
        <a:spcAft>
          <a:spcPct val="0"/>
        </a:spcAft>
        <a:defRPr sz="3600">
          <a:solidFill>
            <a:schemeClr val="bg2"/>
          </a:solidFill>
          <a:latin typeface="AU Passata" pitchFamily="34" charset="0"/>
        </a:defRPr>
      </a:lvl3pPr>
      <a:lvl4pPr algn="l" rtl="0" eaLnBrk="0" fontAlgn="base" hangingPunct="0">
        <a:lnSpc>
          <a:spcPct val="83000"/>
        </a:lnSpc>
        <a:spcBef>
          <a:spcPct val="0"/>
        </a:spcBef>
        <a:spcAft>
          <a:spcPct val="0"/>
        </a:spcAft>
        <a:defRPr sz="3600">
          <a:solidFill>
            <a:schemeClr val="bg2"/>
          </a:solidFill>
          <a:latin typeface="AU Passata" pitchFamily="34" charset="0"/>
        </a:defRPr>
      </a:lvl4pPr>
      <a:lvl5pPr algn="l" rtl="0" eaLnBrk="0" fontAlgn="base" hangingPunct="0">
        <a:lnSpc>
          <a:spcPct val="83000"/>
        </a:lnSpc>
        <a:spcBef>
          <a:spcPct val="0"/>
        </a:spcBef>
        <a:spcAft>
          <a:spcPct val="0"/>
        </a:spcAft>
        <a:defRPr sz="3600">
          <a:solidFill>
            <a:schemeClr val="bg2"/>
          </a:solidFill>
          <a:latin typeface="AU Passata" pitchFamily="34" charset="0"/>
        </a:defRPr>
      </a:lvl5pPr>
      <a:lvl6pPr marL="457200" algn="l" rtl="0" eaLnBrk="1" fontAlgn="base" hangingPunct="1">
        <a:lnSpc>
          <a:spcPct val="83000"/>
        </a:lnSpc>
        <a:spcBef>
          <a:spcPct val="0"/>
        </a:spcBef>
        <a:spcAft>
          <a:spcPct val="0"/>
        </a:spcAft>
        <a:defRPr sz="3600">
          <a:solidFill>
            <a:schemeClr val="bg2"/>
          </a:solidFill>
          <a:latin typeface="AU Passata" pitchFamily="34" charset="0"/>
        </a:defRPr>
      </a:lvl6pPr>
      <a:lvl7pPr marL="914400" algn="l" rtl="0" eaLnBrk="1" fontAlgn="base" hangingPunct="1">
        <a:lnSpc>
          <a:spcPct val="83000"/>
        </a:lnSpc>
        <a:spcBef>
          <a:spcPct val="0"/>
        </a:spcBef>
        <a:spcAft>
          <a:spcPct val="0"/>
        </a:spcAft>
        <a:defRPr sz="3600">
          <a:solidFill>
            <a:schemeClr val="bg2"/>
          </a:solidFill>
          <a:latin typeface="AU Passata" pitchFamily="34" charset="0"/>
        </a:defRPr>
      </a:lvl7pPr>
      <a:lvl8pPr marL="1371600" algn="l" rtl="0" eaLnBrk="1" fontAlgn="base" hangingPunct="1">
        <a:lnSpc>
          <a:spcPct val="83000"/>
        </a:lnSpc>
        <a:spcBef>
          <a:spcPct val="0"/>
        </a:spcBef>
        <a:spcAft>
          <a:spcPct val="0"/>
        </a:spcAft>
        <a:defRPr sz="3600">
          <a:solidFill>
            <a:schemeClr val="bg2"/>
          </a:solidFill>
          <a:latin typeface="AU Passata" pitchFamily="34" charset="0"/>
        </a:defRPr>
      </a:lvl8pPr>
      <a:lvl9pPr marL="1828800" algn="l" rtl="0" eaLnBrk="1" fontAlgn="base" hangingPunct="1">
        <a:lnSpc>
          <a:spcPct val="83000"/>
        </a:lnSpc>
        <a:spcBef>
          <a:spcPct val="0"/>
        </a:spcBef>
        <a:spcAft>
          <a:spcPct val="0"/>
        </a:spcAft>
        <a:defRPr sz="3600">
          <a:solidFill>
            <a:schemeClr val="bg2"/>
          </a:solidFill>
          <a:latin typeface="AU Passata" pitchFamily="34" charset="0"/>
        </a:defRPr>
      </a:lvl9pPr>
    </p:titleStyle>
    <p:bodyStyle>
      <a:lvl1pPr marL="174625" indent="-174625" algn="l" rtl="0" eaLnBrk="0" fontAlgn="base" hangingPunct="0">
        <a:lnSpc>
          <a:spcPts val="2100"/>
        </a:lnSpc>
        <a:spcBef>
          <a:spcPct val="0"/>
        </a:spcBef>
        <a:spcAft>
          <a:spcPct val="0"/>
        </a:spcAft>
        <a:buFont typeface="AU Passata" charset="0"/>
        <a:buChar char="›"/>
        <a:defRPr>
          <a:solidFill>
            <a:schemeClr val="bg2"/>
          </a:solidFill>
          <a:latin typeface="+mn-lt"/>
          <a:ea typeface="+mn-ea"/>
          <a:cs typeface="+mn-cs"/>
        </a:defRPr>
      </a:lvl1pPr>
      <a:lvl2pPr marL="360363" indent="-184150" algn="l" rtl="0" eaLnBrk="0" fontAlgn="base" hangingPunct="0">
        <a:lnSpc>
          <a:spcPct val="101000"/>
        </a:lnSpc>
        <a:spcBef>
          <a:spcPct val="0"/>
        </a:spcBef>
        <a:spcAft>
          <a:spcPct val="0"/>
        </a:spcAft>
        <a:buFont typeface="AU Passata" charset="0"/>
        <a:buChar char="›"/>
        <a:defRPr sz="1400">
          <a:solidFill>
            <a:schemeClr val="bg2"/>
          </a:solidFill>
          <a:latin typeface="+mn-lt"/>
        </a:defRPr>
      </a:lvl2pPr>
      <a:lvl3pPr marL="544513" indent="-182563" algn="l" rtl="0" eaLnBrk="0" fontAlgn="base" hangingPunct="0">
        <a:lnSpc>
          <a:spcPct val="97000"/>
        </a:lnSpc>
        <a:spcBef>
          <a:spcPct val="20000"/>
        </a:spcBef>
        <a:spcAft>
          <a:spcPct val="0"/>
        </a:spcAft>
        <a:buFont typeface="AU Passata" charset="0"/>
        <a:buChar char="›"/>
        <a:defRPr sz="1200">
          <a:solidFill>
            <a:schemeClr val="bg2"/>
          </a:solidFill>
          <a:latin typeface="+mn-lt"/>
        </a:defRPr>
      </a:lvl3pPr>
      <a:lvl4pPr marL="711200" indent="-165100" algn="l" rtl="0" eaLnBrk="0" fontAlgn="base" hangingPunct="0">
        <a:spcBef>
          <a:spcPct val="20000"/>
        </a:spcBef>
        <a:spcAft>
          <a:spcPct val="0"/>
        </a:spcAft>
        <a:buFont typeface="AU Passata" charset="0"/>
        <a:buChar char="›"/>
        <a:defRPr sz="1200">
          <a:solidFill>
            <a:schemeClr val="bg2"/>
          </a:solidFill>
          <a:latin typeface="+mn-lt"/>
        </a:defRPr>
      </a:lvl4pPr>
      <a:lvl5pPr marL="895350" indent="-176213" algn="l" rtl="0" eaLnBrk="0" fontAlgn="base" hangingPunct="0">
        <a:spcBef>
          <a:spcPct val="20000"/>
        </a:spcBef>
        <a:spcAft>
          <a:spcPct val="0"/>
        </a:spcAft>
        <a:buFont typeface="AU Passata" charset="0"/>
        <a:buChar char="›"/>
        <a:defRPr sz="1200">
          <a:solidFill>
            <a:schemeClr val="bg2"/>
          </a:solidFill>
          <a:latin typeface="+mn-lt"/>
        </a:defRPr>
      </a:lvl5pPr>
      <a:lvl6pPr marL="1352550" indent="-176213" algn="l" rtl="0" eaLnBrk="1" fontAlgn="base" hangingPunct="1">
        <a:spcBef>
          <a:spcPct val="20000"/>
        </a:spcBef>
        <a:spcAft>
          <a:spcPct val="0"/>
        </a:spcAft>
        <a:buFont typeface="AU Passata" pitchFamily="34" charset="0"/>
        <a:buChar char="›"/>
        <a:defRPr sz="1200">
          <a:solidFill>
            <a:schemeClr val="bg2"/>
          </a:solidFill>
          <a:latin typeface="+mn-lt"/>
        </a:defRPr>
      </a:lvl6pPr>
      <a:lvl7pPr marL="1809750" indent="-176213" algn="l" rtl="0" eaLnBrk="1" fontAlgn="base" hangingPunct="1">
        <a:spcBef>
          <a:spcPct val="20000"/>
        </a:spcBef>
        <a:spcAft>
          <a:spcPct val="0"/>
        </a:spcAft>
        <a:buFont typeface="AU Passata" pitchFamily="34" charset="0"/>
        <a:buChar char="›"/>
        <a:defRPr sz="1200">
          <a:solidFill>
            <a:schemeClr val="bg2"/>
          </a:solidFill>
          <a:latin typeface="+mn-lt"/>
        </a:defRPr>
      </a:lvl7pPr>
      <a:lvl8pPr marL="2266950" indent="-176213" algn="l" rtl="0" eaLnBrk="1" fontAlgn="base" hangingPunct="1">
        <a:spcBef>
          <a:spcPct val="20000"/>
        </a:spcBef>
        <a:spcAft>
          <a:spcPct val="0"/>
        </a:spcAft>
        <a:buFont typeface="AU Passata" pitchFamily="34" charset="0"/>
        <a:buChar char="›"/>
        <a:defRPr sz="1200">
          <a:solidFill>
            <a:schemeClr val="bg2"/>
          </a:solidFill>
          <a:latin typeface="+mn-lt"/>
        </a:defRPr>
      </a:lvl8pPr>
      <a:lvl9pPr marL="2724150" indent="-176213" algn="l" rtl="0" eaLnBrk="1" fontAlgn="base" hangingPunct="1">
        <a:spcBef>
          <a:spcPct val="20000"/>
        </a:spcBef>
        <a:spcAft>
          <a:spcPct val="0"/>
        </a:spcAft>
        <a:buFont typeface="AU Passata" pitchFamily="34" charset="0"/>
        <a:buChar char="›"/>
        <a:defRPr sz="1200">
          <a:solidFill>
            <a:schemeClr val="bg2"/>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Foredraget Tirsdag d. 22/10</a:t>
            </a:r>
          </a:p>
        </p:txBody>
      </p:sp>
      <p:sp>
        <p:nvSpPr>
          <p:cNvPr id="6" name="Pladsholder til indhold 5"/>
          <p:cNvSpPr>
            <a:spLocks noGrp="1"/>
          </p:cNvSpPr>
          <p:nvPr>
            <p:ph sz="half" idx="1"/>
          </p:nvPr>
        </p:nvSpPr>
        <p:spPr>
          <a:xfrm>
            <a:off x="358774" y="2935288"/>
            <a:ext cx="4645273" cy="3238500"/>
          </a:xfrm>
        </p:spPr>
        <p:txBody>
          <a:bodyPr/>
          <a:lstStyle/>
          <a:p>
            <a:r>
              <a:rPr lang="da-DK" sz="2000" dirty="0"/>
              <a:t>”Teleskoperne giver os ikke bare flotte billeder, men kan også give os viden om bl.a. big bang og universets udvidelse, samt om stjerners grundstofindhold og deres exoplaneter. Hør om teleskopets historie og hvordan det er nøglen til at forstå universet”</a:t>
            </a:r>
          </a:p>
          <a:p>
            <a:endParaRPr lang="da-DK" sz="2000" dirty="0"/>
          </a:p>
          <a:p>
            <a:r>
              <a:rPr lang="da-DK" dirty="0"/>
              <a:t>Astrofysiker Hans Kjeldsen og Videnskabshistoriker Hans Buhl</a:t>
            </a:r>
            <a:endParaRPr lang="da-DK" sz="3200" dirty="0"/>
          </a:p>
          <a:p>
            <a:endParaRPr lang="da-DK" dirty="0"/>
          </a:p>
          <a:p>
            <a:r>
              <a:rPr lang="da-DK" dirty="0"/>
              <a:t>Kl.18.50-21.00 i Auditoriet</a:t>
            </a:r>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1</a:t>
            </a:fld>
            <a:endParaRPr lang="da-DK"/>
          </a:p>
        </p:txBody>
      </p:sp>
      <p:pic>
        <p:nvPicPr>
          <p:cNvPr id="7" name="Picture 2" descr="https://ofn.au.dk/api/PublicPresentation/GetFile/?id=2273&amp;width=700">
            <a:extLst>
              <a:ext uri="{FF2B5EF4-FFF2-40B4-BE49-F238E27FC236}">
                <a16:creationId xmlns:a16="http://schemas.microsoft.com/office/drawing/2014/main" id="{F73B5EDC-8E96-4850-BD96-50E66BEA3F5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93494" y="2935288"/>
            <a:ext cx="323850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10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Observationel</a:t>
            </a:r>
            <a:r>
              <a:rPr lang="da-DK" dirty="0"/>
              <a:t> Astronomi</a:t>
            </a:r>
          </a:p>
        </p:txBody>
      </p:sp>
      <p:sp>
        <p:nvSpPr>
          <p:cNvPr id="4" name="Pladsholder til indhold 3"/>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BE0165F0-779E-402B-B711-335321E31931}" type="slidenum">
              <a:rPr lang="da-DK" smtClean="0"/>
              <a:pPr>
                <a:defRPr/>
              </a:pPr>
              <a:t>2</a:t>
            </a:fld>
            <a:endParaRPr lang="da-DK"/>
          </a:p>
        </p:txBody>
      </p:sp>
      <p:pic>
        <p:nvPicPr>
          <p:cNvPr id="1028" name="Picture 4" descr="https://i.ytimg.com/vi/v8qRs2Jw35U/maxresdefault.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05341" y="2276475"/>
            <a:ext cx="6928556" cy="3897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05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kan vi observere?</a:t>
            </a:r>
          </a:p>
        </p:txBody>
      </p:sp>
      <p:sp>
        <p:nvSpPr>
          <p:cNvPr id="3" name="Pladsholder til indhold 2"/>
          <p:cNvSpPr>
            <a:spLocks noGrp="1"/>
          </p:cNvSpPr>
          <p:nvPr>
            <p:ph sz="half" idx="1"/>
          </p:nvPr>
        </p:nvSpPr>
        <p:spPr/>
        <p:txBody>
          <a:bodyPr/>
          <a:lstStyle/>
          <a:p>
            <a:r>
              <a:rPr lang="da-DK" dirty="0"/>
              <a:t>Lys</a:t>
            </a:r>
          </a:p>
          <a:p>
            <a:endParaRPr lang="da-DK" dirty="0"/>
          </a:p>
          <a:p>
            <a:r>
              <a:rPr lang="da-DK" dirty="0"/>
              <a:t>Hvad er lys?</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3</a:t>
            </a:fld>
            <a:endParaRPr lang="da-DK"/>
          </a:p>
        </p:txBody>
      </p:sp>
      <p:pic>
        <p:nvPicPr>
          <p:cNvPr id="6" name="Picture 4" descr="https://i.ytimg.com/vi/v8qRs2Jw35U/maxresdefault.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3391446"/>
            <a:ext cx="4135438" cy="2326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063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4</a:t>
            </a:fld>
            <a:endParaRPr lang="da-DK"/>
          </a:p>
        </p:txBody>
      </p:sp>
      <p:pic>
        <p:nvPicPr>
          <p:cNvPr id="6" name="Billede 5"/>
          <p:cNvPicPr>
            <a:picLocks noChangeAspect="1"/>
          </p:cNvPicPr>
          <p:nvPr/>
        </p:nvPicPr>
        <p:blipFill>
          <a:blip r:embed="rId2"/>
          <a:stretch>
            <a:fillRect/>
          </a:stretch>
        </p:blipFill>
        <p:spPr>
          <a:xfrm>
            <a:off x="0" y="260648"/>
            <a:ext cx="9129544" cy="4763781"/>
          </a:xfrm>
          <a:prstGeom prst="rect">
            <a:avLst/>
          </a:prstGeom>
        </p:spPr>
      </p:pic>
    </p:spTree>
    <p:extLst>
      <p:ext uri="{BB962C8B-B14F-4D97-AF65-F5344CB8AC3E}">
        <p14:creationId xmlns:p14="http://schemas.microsoft.com/office/powerpoint/2010/main" val="4226512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kan vi observere?</a:t>
            </a:r>
          </a:p>
        </p:txBody>
      </p:sp>
      <p:sp>
        <p:nvSpPr>
          <p:cNvPr id="3" name="Pladsholder til indhold 2"/>
          <p:cNvSpPr>
            <a:spLocks noGrp="1"/>
          </p:cNvSpPr>
          <p:nvPr>
            <p:ph sz="half" idx="1"/>
          </p:nvPr>
        </p:nvSpPr>
        <p:spPr/>
        <p:txBody>
          <a:bodyPr/>
          <a:lstStyle/>
          <a:p>
            <a:r>
              <a:rPr lang="da-DK" dirty="0"/>
              <a:t>Fotometri</a:t>
            </a:r>
          </a:p>
          <a:p>
            <a:pPr lvl="1"/>
            <a:r>
              <a:rPr lang="da-DK" dirty="0"/>
              <a:t>Mængden af lys</a:t>
            </a:r>
          </a:p>
          <a:p>
            <a:pPr lvl="1"/>
            <a:endParaRPr lang="da-DK" dirty="0"/>
          </a:p>
          <a:p>
            <a:r>
              <a:rPr lang="da-DK" dirty="0" err="1"/>
              <a:t>Spektroskopi</a:t>
            </a:r>
            <a:endParaRPr lang="da-DK" dirty="0"/>
          </a:p>
          <a:p>
            <a:pPr lvl="1"/>
            <a:r>
              <a:rPr lang="da-DK" dirty="0"/>
              <a:t>Bølgelængderne</a:t>
            </a:r>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5</a:t>
            </a:fld>
            <a:endParaRPr lang="da-DK"/>
          </a:p>
        </p:txBody>
      </p:sp>
      <p:pic>
        <p:nvPicPr>
          <p:cNvPr id="7" name="Picture 4" descr="https://i.ytimg.com/vi/v8qRs2Jw35U/maxresdefault.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3834077" y="2935288"/>
            <a:ext cx="4946386" cy="2782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43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Spektroskopi</a:t>
            </a:r>
            <a:endParaRPr lang="da-DK" dirty="0"/>
          </a:p>
        </p:txBody>
      </p:sp>
      <p:sp>
        <p:nvSpPr>
          <p:cNvPr id="7" name="Pladsholder til indhold 6"/>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41540308-1237-4BBA-A430-507C17CC88BA}" type="slidenum">
              <a:rPr lang="da-DK" smtClean="0"/>
              <a:pPr>
                <a:defRPr/>
              </a:pPr>
              <a:t>6</a:t>
            </a:fld>
            <a:endParaRPr lang="da-DK"/>
          </a:p>
        </p:txBody>
      </p:sp>
      <p:pic>
        <p:nvPicPr>
          <p:cNvPr id="1026" name="Picture 2" descr="Billedresultat for star spectroscop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775" y="2773602"/>
            <a:ext cx="8421688" cy="2903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889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Fotometri</a:t>
            </a:r>
          </a:p>
        </p:txBody>
      </p:sp>
      <p:sp>
        <p:nvSpPr>
          <p:cNvPr id="4" name="Pladsholder til indhold 3"/>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BE0165F0-779E-402B-B711-335321E31931}" type="slidenum">
              <a:rPr lang="da-DK" smtClean="0"/>
              <a:pPr>
                <a:defRPr/>
              </a:pPr>
              <a:t>7</a:t>
            </a:fld>
            <a:endParaRPr lang="da-DK"/>
          </a:p>
        </p:txBody>
      </p:sp>
      <p:pic>
        <p:nvPicPr>
          <p:cNvPr id="2050" name="Picture 2" descr="Billedresultat for star photomet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0706" y="2276475"/>
            <a:ext cx="3917825" cy="3897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658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a-DK" dirty="0"/>
              <a:t>UBVRI-systemet</a:t>
            </a:r>
          </a:p>
        </p:txBody>
      </p:sp>
      <p:sp>
        <p:nvSpPr>
          <p:cNvPr id="7" name="Pladsholder til indhold 6"/>
          <p:cNvSpPr>
            <a:spLocks noGrp="1"/>
          </p:cNvSpPr>
          <p:nvPr>
            <p:ph sz="half" idx="1"/>
          </p:nvPr>
        </p:nvSpPr>
        <p:spPr/>
        <p:txBody>
          <a:bodyPr/>
          <a:lstStyle/>
          <a:p>
            <a:r>
              <a:rPr lang="da-DK" dirty="0"/>
              <a:t>UV		365 nm</a:t>
            </a:r>
          </a:p>
          <a:p>
            <a:endParaRPr lang="da-DK" dirty="0"/>
          </a:p>
          <a:p>
            <a:r>
              <a:rPr lang="da-DK" dirty="0"/>
              <a:t>Blå		445 nm</a:t>
            </a:r>
          </a:p>
          <a:p>
            <a:endParaRPr lang="da-DK" dirty="0"/>
          </a:p>
          <a:p>
            <a:r>
              <a:rPr lang="da-DK" dirty="0"/>
              <a:t>Visuel	551 nm</a:t>
            </a:r>
          </a:p>
          <a:p>
            <a:endParaRPr lang="da-DK" dirty="0"/>
          </a:p>
          <a:p>
            <a:r>
              <a:rPr lang="da-DK" dirty="0"/>
              <a:t>Rød		658 nm</a:t>
            </a:r>
          </a:p>
          <a:p>
            <a:endParaRPr lang="da-DK" dirty="0"/>
          </a:p>
          <a:p>
            <a:r>
              <a:rPr lang="da-DK" dirty="0" err="1"/>
              <a:t>InfraRød</a:t>
            </a:r>
            <a:r>
              <a:rPr lang="da-DK" dirty="0"/>
              <a:t>	806 nm</a:t>
            </a:r>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8</a:t>
            </a:fld>
            <a:endParaRPr lang="da-DK"/>
          </a:p>
        </p:txBody>
      </p:sp>
      <p:pic>
        <p:nvPicPr>
          <p:cNvPr id="9" name="Picture 2" descr="Relateret bille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34666" y="2544304"/>
            <a:ext cx="4272411" cy="3013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55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endParaRPr lang="da-DK" dirty="0"/>
          </a:p>
        </p:txBody>
      </p:sp>
      <p:sp>
        <p:nvSpPr>
          <p:cNvPr id="8" name="Pladsholder til indhold 7"/>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41540308-1237-4BBA-A430-507C17CC88BA}" type="slidenum">
              <a:rPr lang="da-DK" smtClean="0"/>
              <a:pPr>
                <a:defRPr/>
              </a:pPr>
              <a:t>9</a:t>
            </a:fld>
            <a:endParaRPr lang="da-DK"/>
          </a:p>
        </p:txBody>
      </p:sp>
      <p:pic>
        <p:nvPicPr>
          <p:cNvPr id="13" name="Pladsholder til indhold 1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166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4" name="Pladsholder til indhold 3"/>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BE0165F0-779E-402B-B711-335321E31931}" type="slidenum">
              <a:rPr lang="da-DK" smtClean="0"/>
              <a:pPr>
                <a:defRPr/>
              </a:pPr>
              <a:t>10</a:t>
            </a:fld>
            <a:endParaRPr lang="da-DK"/>
          </a:p>
        </p:txBody>
      </p:sp>
      <p:pic>
        <p:nvPicPr>
          <p:cNvPr id="6146" name="Picture 2" descr="Billedresultat for sun in different filter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77178"/>
            <a:ext cx="9164608" cy="515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27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a-DK" dirty="0" err="1"/>
              <a:t>Barnard</a:t>
            </a:r>
            <a:r>
              <a:rPr lang="da-DK" dirty="0"/>
              <a:t> 68</a:t>
            </a:r>
          </a:p>
        </p:txBody>
      </p:sp>
      <p:sp>
        <p:nvSpPr>
          <p:cNvPr id="8" name="Pladsholder til indhold 7"/>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41540308-1237-4BBA-A430-507C17CC88BA}" type="slidenum">
              <a:rPr lang="da-DK" smtClean="0"/>
              <a:pPr>
                <a:defRPr/>
              </a:pPr>
              <a:t>11</a:t>
            </a:fld>
            <a:endParaRPr lang="da-DK"/>
          </a:p>
        </p:txBody>
      </p:sp>
      <p:pic>
        <p:nvPicPr>
          <p:cNvPr id="1026" name="Picture 2" descr="Billedresultat for barnard 68"/>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02074" y="2049835"/>
            <a:ext cx="4335090" cy="4335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18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Barnard</a:t>
            </a:r>
            <a:r>
              <a:rPr lang="da-DK" dirty="0"/>
              <a:t> 68</a:t>
            </a:r>
          </a:p>
        </p:txBody>
      </p:sp>
      <p:sp>
        <p:nvSpPr>
          <p:cNvPr id="4" name="Pladsholder til indhold 3"/>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BE0165F0-779E-402B-B711-335321E31931}" type="slidenum">
              <a:rPr lang="da-DK" smtClean="0"/>
              <a:pPr>
                <a:defRPr/>
              </a:pPr>
              <a:t>12</a:t>
            </a:fld>
            <a:endParaRPr lang="da-DK"/>
          </a:p>
        </p:txBody>
      </p:sp>
      <p:pic>
        <p:nvPicPr>
          <p:cNvPr id="2050" name="Picture 2" descr="Billedresultat for barnard 68 I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12074" y="2081519"/>
            <a:ext cx="4168390" cy="41412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Billedresultat for barnard 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775" y="2081518"/>
            <a:ext cx="4141217" cy="41412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781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a-DK" dirty="0" err="1"/>
              <a:t>Barnard</a:t>
            </a:r>
            <a:r>
              <a:rPr lang="da-DK" dirty="0"/>
              <a:t> 68</a:t>
            </a:r>
          </a:p>
        </p:txBody>
      </p:sp>
      <p:sp>
        <p:nvSpPr>
          <p:cNvPr id="7" name="Pladsholder til indhold 6"/>
          <p:cNvSpPr>
            <a:spLocks noGrp="1"/>
          </p:cNvSpPr>
          <p:nvPr>
            <p:ph sz="half" idx="1"/>
          </p:nvPr>
        </p:nvSpPr>
        <p:spPr/>
        <p:txBody>
          <a:bodyPr/>
          <a:lstStyle/>
          <a:p>
            <a:r>
              <a:rPr lang="da-DK" dirty="0"/>
              <a:t>Sky af gas og støv</a:t>
            </a:r>
          </a:p>
          <a:p>
            <a:endParaRPr lang="da-DK" dirty="0"/>
          </a:p>
          <a:p>
            <a:r>
              <a:rPr lang="da-DK" dirty="0"/>
              <a:t>På grænsen til at kollapse</a:t>
            </a:r>
          </a:p>
          <a:p>
            <a:pPr lvl="1"/>
            <a:r>
              <a:rPr lang="da-DK" dirty="0"/>
              <a:t>Ny stjerne</a:t>
            </a:r>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13</a:t>
            </a:fld>
            <a:endParaRPr lang="da-DK"/>
          </a:p>
        </p:txBody>
      </p:sp>
      <p:pic>
        <p:nvPicPr>
          <p:cNvPr id="9" name="Picture 2" descr="Billedresultat for barnard 68 I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082869" y="2935288"/>
            <a:ext cx="325975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463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Vi observerer tilbage i tiden</a:t>
            </a:r>
          </a:p>
        </p:txBody>
      </p:sp>
      <p:sp>
        <p:nvSpPr>
          <p:cNvPr id="3" name="Pladsholder til indhold 2"/>
          <p:cNvSpPr>
            <a:spLocks noGrp="1"/>
          </p:cNvSpPr>
          <p:nvPr>
            <p:ph sz="half" idx="1"/>
          </p:nvPr>
        </p:nvSpPr>
        <p:spPr/>
        <p:txBody>
          <a:bodyPr/>
          <a:lstStyle/>
          <a:p>
            <a:r>
              <a:rPr lang="da-DK" dirty="0"/>
              <a:t>Lysets hastighed</a:t>
            </a:r>
          </a:p>
          <a:p>
            <a:endParaRPr lang="da-DK" dirty="0"/>
          </a:p>
          <a:p>
            <a:r>
              <a:rPr lang="da-DK" dirty="0"/>
              <a:t>Det tager lyset tid at </a:t>
            </a:r>
            <a:br>
              <a:rPr lang="da-DK" dirty="0"/>
            </a:br>
            <a:r>
              <a:rPr lang="da-DK" dirty="0"/>
              <a:t>rejse ned til os</a:t>
            </a:r>
          </a:p>
          <a:p>
            <a:endParaRPr lang="da-DK" dirty="0"/>
          </a:p>
          <a:p>
            <a:r>
              <a:rPr lang="da-DK" dirty="0"/>
              <a:t>Afstand -&gt; tid</a:t>
            </a:r>
          </a:p>
          <a:p>
            <a:endParaRPr lang="da-DK" dirty="0"/>
          </a:p>
          <a:p>
            <a:endParaRPr lang="da-DK" dirty="0"/>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14</a:t>
            </a:fld>
            <a:endParaRPr lang="da-DK"/>
          </a:p>
        </p:txBody>
      </p:sp>
      <p:pic>
        <p:nvPicPr>
          <p:cNvPr id="4098" name="Picture 2" descr="Billedresultat for space looking back in tim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17748" y="2935288"/>
            <a:ext cx="4769179" cy="2684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811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Proxima</a:t>
            </a:r>
            <a:r>
              <a:rPr lang="da-DK" dirty="0"/>
              <a:t> </a:t>
            </a:r>
            <a:r>
              <a:rPr lang="da-DK" dirty="0" err="1"/>
              <a:t>Centauri</a:t>
            </a:r>
            <a:endParaRPr lang="da-DK" dirty="0"/>
          </a:p>
        </p:txBody>
      </p:sp>
      <p:sp>
        <p:nvSpPr>
          <p:cNvPr id="3" name="Pladsholder til indhold 2"/>
          <p:cNvSpPr>
            <a:spLocks noGrp="1"/>
          </p:cNvSpPr>
          <p:nvPr>
            <p:ph sz="half" idx="1"/>
          </p:nvPr>
        </p:nvSpPr>
        <p:spPr/>
        <p:txBody>
          <a:bodyPr/>
          <a:lstStyle/>
          <a:p>
            <a:r>
              <a:rPr lang="da-DK" dirty="0"/>
              <a:t>~4 lysår væk</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15</a:t>
            </a:fld>
            <a:endParaRPr lang="da-DK"/>
          </a:p>
        </p:txBody>
      </p:sp>
      <p:pic>
        <p:nvPicPr>
          <p:cNvPr id="5122" name="Picture 2" descr="Billedresultat for proxima centauri"/>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3003749"/>
            <a:ext cx="4135438" cy="310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213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Andromeda</a:t>
            </a:r>
          </a:p>
        </p:txBody>
      </p:sp>
      <p:sp>
        <p:nvSpPr>
          <p:cNvPr id="3" name="Pladsholder til indhold 2"/>
          <p:cNvSpPr>
            <a:spLocks noGrp="1"/>
          </p:cNvSpPr>
          <p:nvPr>
            <p:ph sz="half" idx="1"/>
          </p:nvPr>
        </p:nvSpPr>
        <p:spPr/>
        <p:txBody>
          <a:bodyPr/>
          <a:lstStyle/>
          <a:p>
            <a:r>
              <a:rPr lang="da-DK" dirty="0"/>
              <a:t>2,4 </a:t>
            </a:r>
            <a:r>
              <a:rPr lang="da-DK" dirty="0" err="1"/>
              <a:t>Mega</a:t>
            </a:r>
            <a:r>
              <a:rPr lang="da-DK" dirty="0"/>
              <a:t> lysår væk</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16</a:t>
            </a:fld>
            <a:endParaRPr lang="da-DK"/>
          </a:p>
        </p:txBody>
      </p:sp>
      <p:pic>
        <p:nvPicPr>
          <p:cNvPr id="6146" name="Picture 2" descr="Billedresultat for Andromeda"/>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3057356"/>
            <a:ext cx="4135438" cy="2994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322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Solen</a:t>
            </a:r>
          </a:p>
        </p:txBody>
      </p:sp>
      <p:sp>
        <p:nvSpPr>
          <p:cNvPr id="3" name="Pladsholder til indhold 2"/>
          <p:cNvSpPr>
            <a:spLocks noGrp="1"/>
          </p:cNvSpPr>
          <p:nvPr>
            <p:ph sz="half" idx="1"/>
          </p:nvPr>
        </p:nvSpPr>
        <p:spPr/>
        <p:txBody>
          <a:bodyPr/>
          <a:lstStyle/>
          <a:p>
            <a:r>
              <a:rPr lang="da-DK" dirty="0"/>
              <a:t>149,6 </a:t>
            </a:r>
            <a:r>
              <a:rPr lang="da-DK" dirty="0" err="1"/>
              <a:t>mio</a:t>
            </a:r>
            <a:r>
              <a:rPr lang="da-DK" dirty="0"/>
              <a:t> km</a:t>
            </a:r>
          </a:p>
          <a:p>
            <a:endParaRPr lang="da-DK" dirty="0"/>
          </a:p>
          <a:p>
            <a:r>
              <a:rPr lang="da-DK" dirty="0"/>
              <a:t>Hvor gammelt er det lys, vi modtager?</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17</a:t>
            </a:fld>
            <a:endParaRPr lang="da-DK"/>
          </a:p>
        </p:txBody>
      </p:sp>
      <p:pic>
        <p:nvPicPr>
          <p:cNvPr id="7170" name="Picture 2" descr="Billedresultat for sole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5025" y="3123676"/>
            <a:ext cx="4135438" cy="2861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564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Tilsyneladende størrelsesklasse</a:t>
            </a:r>
          </a:p>
        </p:txBody>
      </p:sp>
      <p:sp>
        <p:nvSpPr>
          <p:cNvPr id="3" name="Pladsholder til indhold 2"/>
          <p:cNvSpPr>
            <a:spLocks noGrp="1"/>
          </p:cNvSpPr>
          <p:nvPr>
            <p:ph sz="half" idx="1"/>
          </p:nvPr>
        </p:nvSpPr>
        <p:spPr/>
        <p:txBody>
          <a:bodyPr/>
          <a:lstStyle/>
          <a:p>
            <a:r>
              <a:rPr lang="da-DK" dirty="0"/>
              <a:t>Defineret af </a:t>
            </a:r>
            <a:r>
              <a:rPr lang="da-DK" dirty="0" err="1"/>
              <a:t>Hipparchos</a:t>
            </a:r>
            <a:r>
              <a:rPr lang="da-DK" dirty="0"/>
              <a:t> omkring 150 år </a:t>
            </a:r>
            <a:r>
              <a:rPr lang="da-DK" dirty="0" err="1"/>
              <a:t>fvt</a:t>
            </a:r>
            <a:endParaRPr lang="da-DK" dirty="0"/>
          </a:p>
          <a:p>
            <a:endParaRPr lang="da-DK" dirty="0"/>
          </a:p>
          <a:p>
            <a:r>
              <a:rPr lang="da-DK" dirty="0"/>
              <a:t>1: De klareste stjerner</a:t>
            </a:r>
          </a:p>
          <a:p>
            <a:endParaRPr lang="da-DK" dirty="0"/>
          </a:p>
          <a:p>
            <a:r>
              <a:rPr lang="da-DK" dirty="0"/>
              <a:t>6: De svageste synligt med det blotte øje</a:t>
            </a:r>
          </a:p>
          <a:p>
            <a:endParaRPr lang="da-DK" dirty="0"/>
          </a:p>
          <a:p>
            <a:r>
              <a:rPr lang="da-DK" dirty="0"/>
              <a:t>IKKE lineært</a:t>
            </a:r>
          </a:p>
          <a:p>
            <a:endParaRPr lang="da-DK" dirty="0"/>
          </a:p>
          <a:p>
            <a:r>
              <a:rPr lang="da-DK" dirty="0"/>
              <a:t>Nu: Teleskoper</a:t>
            </a:r>
          </a:p>
          <a:p>
            <a:pPr lvl="1"/>
            <a:r>
              <a:rPr lang="da-DK" dirty="0"/>
              <a:t>Kan se ned til 30</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18</a:t>
            </a:fld>
            <a:endParaRPr lang="da-DK"/>
          </a:p>
        </p:txBody>
      </p:sp>
      <p:pic>
        <p:nvPicPr>
          <p:cNvPr id="1026" name="Picture 2" descr="Relateret bille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45705" y="2935288"/>
            <a:ext cx="3534077"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044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så med objekter, der lyser mere?</a:t>
            </a:r>
          </a:p>
        </p:txBody>
      </p:sp>
      <p:sp>
        <p:nvSpPr>
          <p:cNvPr id="3" name="Pladsholder til indhold 2"/>
          <p:cNvSpPr>
            <a:spLocks noGrp="1"/>
          </p:cNvSpPr>
          <p:nvPr>
            <p:ph sz="half" idx="1"/>
          </p:nvPr>
        </p:nvSpPr>
        <p:spPr>
          <a:xfrm>
            <a:off x="358774" y="2935288"/>
            <a:ext cx="4357241" cy="3238500"/>
          </a:xfrm>
        </p:spPr>
        <p:txBody>
          <a:bodyPr/>
          <a:lstStyle/>
          <a:p>
            <a:pPr>
              <a:lnSpc>
                <a:spcPct val="150000"/>
              </a:lnSpc>
            </a:pPr>
            <a:r>
              <a:rPr lang="da-DK" dirty="0"/>
              <a:t>De bliver negative</a:t>
            </a:r>
          </a:p>
          <a:p>
            <a:pPr>
              <a:lnSpc>
                <a:spcPct val="150000"/>
              </a:lnSpc>
            </a:pPr>
            <a:r>
              <a:rPr lang="da-DK" dirty="0"/>
              <a:t>Mars 		-2,8	</a:t>
            </a:r>
          </a:p>
          <a:p>
            <a:pPr>
              <a:lnSpc>
                <a:spcPct val="150000"/>
              </a:lnSpc>
            </a:pPr>
            <a:r>
              <a:rPr lang="da-DK" dirty="0"/>
              <a:t>Venus 		-4,4</a:t>
            </a:r>
          </a:p>
          <a:p>
            <a:pPr>
              <a:lnSpc>
                <a:spcPct val="150000"/>
              </a:lnSpc>
            </a:pPr>
            <a:r>
              <a:rPr lang="da-DK" dirty="0"/>
              <a:t>Fuldmåne 	-12,5</a:t>
            </a:r>
          </a:p>
          <a:p>
            <a:pPr>
              <a:lnSpc>
                <a:spcPct val="150000"/>
              </a:lnSpc>
            </a:pPr>
            <a:r>
              <a:rPr lang="da-DK" dirty="0"/>
              <a:t>Solen 		-26,8</a:t>
            </a:r>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19</a:t>
            </a:fld>
            <a:endParaRPr lang="da-DK"/>
          </a:p>
        </p:txBody>
      </p:sp>
      <p:pic>
        <p:nvPicPr>
          <p:cNvPr id="6" name="Picture 2" descr="Relateret bille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45705" y="2935288"/>
            <a:ext cx="3534077"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165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Absolut størrelsesklasse</a:t>
            </a:r>
          </a:p>
        </p:txBody>
      </p:sp>
      <p:sp>
        <p:nvSpPr>
          <p:cNvPr id="6" name="Pladsholder til indhold 5"/>
          <p:cNvSpPr>
            <a:spLocks noGrp="1"/>
          </p:cNvSpPr>
          <p:nvPr>
            <p:ph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pPr>
              <a:defRPr/>
            </a:pPr>
            <a:fld id="{41540308-1237-4BBA-A430-507C17CC88BA}" type="slidenum">
              <a:rPr lang="da-DK" smtClean="0"/>
              <a:pPr>
                <a:defRPr/>
              </a:pPr>
              <a:t>20</a:t>
            </a:fld>
            <a:endParaRPr lang="da-DK"/>
          </a:p>
        </p:txBody>
      </p:sp>
      <p:sp>
        <p:nvSpPr>
          <p:cNvPr id="8" name="Pladsholder til indhold 7"/>
          <p:cNvSpPr>
            <a:spLocks noGrp="1"/>
          </p:cNvSpPr>
          <p:nvPr>
            <p:ph idx="1"/>
          </p:nvPr>
        </p:nvSpPr>
        <p:spPr/>
        <p:txBody>
          <a:bodyPr/>
          <a:lstStyle/>
          <a:p>
            <a:endParaRPr lang="da-DK"/>
          </a:p>
        </p:txBody>
      </p:sp>
      <p:pic>
        <p:nvPicPr>
          <p:cNvPr id="11" name="Picture 2" descr="Billedresultat for absolut magnitude"/>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536" y="2276475"/>
            <a:ext cx="8956645" cy="32998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090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Absolut størrelsesklasse</a:t>
            </a:r>
          </a:p>
        </p:txBody>
      </p:sp>
      <p:sp>
        <p:nvSpPr>
          <p:cNvPr id="3" name="Pladsholder til indhold 2"/>
          <p:cNvSpPr>
            <a:spLocks noGrp="1"/>
          </p:cNvSpPr>
          <p:nvPr>
            <p:ph sz="half" idx="1"/>
          </p:nvPr>
        </p:nvSpPr>
        <p:spPr/>
        <p:txBody>
          <a:bodyPr/>
          <a:lstStyle/>
          <a:p>
            <a:r>
              <a:rPr lang="da-DK" dirty="0"/>
              <a:t>Hvor lysstærk stjernen i VIRKELIGHEDEN er</a:t>
            </a:r>
          </a:p>
          <a:p>
            <a:endParaRPr lang="da-DK" dirty="0"/>
          </a:p>
          <a:p>
            <a:r>
              <a:rPr lang="da-DK" dirty="0"/>
              <a:t>Defineret ud fra 10 </a:t>
            </a:r>
            <a:r>
              <a:rPr lang="da-DK" dirty="0" err="1"/>
              <a:t>parsec</a:t>
            </a:r>
            <a:endParaRPr lang="da-DK" dirty="0"/>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21</a:t>
            </a:fld>
            <a:endParaRPr lang="da-DK"/>
          </a:p>
        </p:txBody>
      </p:sp>
      <p:pic>
        <p:nvPicPr>
          <p:cNvPr id="6" name="Picture 2" descr="Billedresultat for absolut magnitu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5025" y="3792747"/>
            <a:ext cx="4135438" cy="1523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026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sz="half" idx="1"/>
          </p:nvPr>
        </p:nvSpPr>
        <p:spPr/>
        <p:txBody>
          <a:bodyPr/>
          <a:lstStyle/>
          <a:p>
            <a:endParaRPr lang="da-DK"/>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22</a:t>
            </a:fld>
            <a:endParaRPr lang="da-DK"/>
          </a:p>
        </p:txBody>
      </p:sp>
      <p:pic>
        <p:nvPicPr>
          <p:cNvPr id="4098" name="Picture 2" descr="Billedresultat for absolut magnitu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0908" y="0"/>
            <a:ext cx="8988274"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675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Pointen?</a:t>
            </a:r>
          </a:p>
        </p:txBody>
      </p:sp>
      <p:sp>
        <p:nvSpPr>
          <p:cNvPr id="3" name="Pladsholder til indhold 2"/>
          <p:cNvSpPr>
            <a:spLocks noGrp="1"/>
          </p:cNvSpPr>
          <p:nvPr>
            <p:ph sz="half" idx="1"/>
          </p:nvPr>
        </p:nvSpPr>
        <p:spPr/>
        <p:txBody>
          <a:bodyPr/>
          <a:lstStyle/>
          <a:p>
            <a:r>
              <a:rPr lang="da-DK" b="0" dirty="0"/>
              <a:t>Vi skal kende afstanden for at sige noget som helst om noget som helst</a:t>
            </a:r>
            <a:endParaRPr lang="da-DK" dirty="0"/>
          </a:p>
        </p:txBody>
      </p:sp>
      <p:sp>
        <p:nvSpPr>
          <p:cNvPr id="5" name="Pladsholder til slidenummer 4"/>
          <p:cNvSpPr>
            <a:spLocks noGrp="1"/>
          </p:cNvSpPr>
          <p:nvPr>
            <p:ph type="sldNum" sz="quarter" idx="10"/>
          </p:nvPr>
        </p:nvSpPr>
        <p:spPr/>
        <p:txBody>
          <a:bodyPr/>
          <a:lstStyle/>
          <a:p>
            <a:pPr>
              <a:defRPr/>
            </a:pPr>
            <a:fld id="{41540308-1237-4BBA-A430-507C17CC88BA}" type="slidenum">
              <a:rPr lang="da-DK" smtClean="0"/>
              <a:pPr>
                <a:defRPr/>
              </a:pPr>
              <a:t>23</a:t>
            </a:fld>
            <a:endParaRPr lang="da-DK"/>
          </a:p>
        </p:txBody>
      </p:sp>
      <p:pic>
        <p:nvPicPr>
          <p:cNvPr id="6" name="Picture 2" descr="Billedresultat for absolut magnitud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74394" y="3482975"/>
            <a:ext cx="40767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73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Observationel</a:t>
            </a:r>
            <a:r>
              <a:rPr lang="da-DK" dirty="0"/>
              <a:t> Astronomi</a:t>
            </a:r>
          </a:p>
        </p:txBody>
      </p:sp>
      <p:sp>
        <p:nvSpPr>
          <p:cNvPr id="6" name="Pladsholder til indhold 5"/>
          <p:cNvSpPr>
            <a:spLocks noGrp="1"/>
          </p:cNvSpPr>
          <p:nvPr>
            <p:ph sz="half" idx="1"/>
          </p:nvPr>
        </p:nvSpPr>
        <p:spPr/>
        <p:txBody>
          <a:bodyPr/>
          <a:lstStyle/>
          <a:p>
            <a:r>
              <a:rPr lang="da-DK" dirty="0"/>
              <a:t>Hvad kan vi observere?</a:t>
            </a:r>
          </a:p>
          <a:p>
            <a:endParaRPr lang="da-DK" dirty="0"/>
          </a:p>
          <a:p>
            <a:r>
              <a:rPr lang="da-DK" dirty="0" err="1"/>
              <a:t>Spektroskopi</a:t>
            </a:r>
            <a:endParaRPr lang="da-DK" dirty="0"/>
          </a:p>
          <a:p>
            <a:endParaRPr lang="da-DK" dirty="0"/>
          </a:p>
          <a:p>
            <a:r>
              <a:rPr lang="da-DK" dirty="0"/>
              <a:t>Fotometri</a:t>
            </a:r>
          </a:p>
          <a:p>
            <a:endParaRPr lang="da-DK" dirty="0"/>
          </a:p>
          <a:p>
            <a:r>
              <a:rPr lang="da-DK" dirty="0"/>
              <a:t>Filtre</a:t>
            </a:r>
          </a:p>
          <a:p>
            <a:endParaRPr lang="da-DK" dirty="0"/>
          </a:p>
          <a:p>
            <a:r>
              <a:rPr lang="da-DK" dirty="0"/>
              <a:t>At se tilbage i tiden</a:t>
            </a:r>
          </a:p>
          <a:p>
            <a:endParaRPr lang="da-DK" dirty="0"/>
          </a:p>
          <a:p>
            <a:r>
              <a:rPr lang="da-DK" dirty="0"/>
              <a:t>Størrelsesklasser</a:t>
            </a:r>
          </a:p>
          <a:p>
            <a:endParaRPr lang="da-DK" dirty="0"/>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24</a:t>
            </a:fld>
            <a:endParaRPr lang="da-DK"/>
          </a:p>
        </p:txBody>
      </p:sp>
      <p:pic>
        <p:nvPicPr>
          <p:cNvPr id="8" name="Picture 4" descr="https://i.ytimg.com/vi/v8qRs2Jw35U/maxresdefault.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3391446"/>
            <a:ext cx="4135438" cy="2326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421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Størrelsesklasser</a:t>
            </a:r>
          </a:p>
        </p:txBody>
      </p:sp>
      <p:sp>
        <p:nvSpPr>
          <p:cNvPr id="6" name="Pladsholder til indhold 5"/>
          <p:cNvSpPr>
            <a:spLocks noGrp="1"/>
          </p:cNvSpPr>
          <p:nvPr>
            <p:ph sz="half" idx="1"/>
          </p:nvPr>
        </p:nvSpPr>
        <p:spPr/>
        <p:txBody>
          <a:bodyPr/>
          <a:lstStyle/>
          <a:p>
            <a:r>
              <a:rPr lang="da-DK" dirty="0"/>
              <a:t>Opgaveark på </a:t>
            </a:r>
            <a:r>
              <a:rPr lang="da-DK" dirty="0" err="1"/>
              <a:t>lectio</a:t>
            </a:r>
            <a:endParaRPr lang="da-DK" dirty="0"/>
          </a:p>
          <a:p>
            <a:pPr lvl="1"/>
            <a:r>
              <a:rPr lang="da-DK" dirty="0"/>
              <a:t>I </a:t>
            </a:r>
            <a:r>
              <a:rPr lang="da-DK" dirty="0" err="1"/>
              <a:t>portfolio</a:t>
            </a:r>
            <a:endParaRPr lang="da-DK" dirty="0"/>
          </a:p>
        </p:txBody>
      </p:sp>
      <p:sp>
        <p:nvSpPr>
          <p:cNvPr id="5" name="Pladsholder til slidenummer 4"/>
          <p:cNvSpPr>
            <a:spLocks noGrp="1"/>
          </p:cNvSpPr>
          <p:nvPr>
            <p:ph type="sldNum" sz="quarter" idx="10"/>
          </p:nvPr>
        </p:nvSpPr>
        <p:spPr/>
        <p:txBody>
          <a:bodyPr/>
          <a:lstStyle/>
          <a:p>
            <a:pPr>
              <a:defRPr/>
            </a:pPr>
            <a:fld id="{BE0165F0-779E-402B-B711-335321E31931}" type="slidenum">
              <a:rPr lang="da-DK" smtClean="0"/>
              <a:pPr>
                <a:defRPr/>
              </a:pPr>
              <a:t>25</a:t>
            </a:fld>
            <a:endParaRPr lang="da-DK"/>
          </a:p>
        </p:txBody>
      </p:sp>
      <p:pic>
        <p:nvPicPr>
          <p:cNvPr id="8" name="Picture 4" descr="https://i.ytimg.com/vi/v8qRs2Jw35U/maxresdefault.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3391446"/>
            <a:ext cx="4135438" cy="2326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163159"/>
      </p:ext>
    </p:extLst>
  </p:cSld>
  <p:clrMapOvr>
    <a:masterClrMapping/>
  </p:clrMapOvr>
</p:sld>
</file>

<file path=ppt/theme/theme1.xml><?xml version="1.0" encoding="utf-8"?>
<a:theme xmlns:a="http://schemas.openxmlformats.org/drawingml/2006/main" name="AU">
  <a:themeElements>
    <a:clrScheme name="">
      <a:dk1>
        <a:srgbClr val="000000"/>
      </a:dk1>
      <a:lt1>
        <a:srgbClr val="FFFFFF"/>
      </a:lt1>
      <a:dk2>
        <a:srgbClr val="81A0C6"/>
      </a:dk2>
      <a:lt2>
        <a:srgbClr val="03428E"/>
      </a:lt2>
      <a:accent1>
        <a:srgbClr val="FFFFFF"/>
      </a:accent1>
      <a:accent2>
        <a:srgbClr val="808092"/>
      </a:accent2>
      <a:accent3>
        <a:srgbClr val="FFFFFF"/>
      </a:accent3>
      <a:accent4>
        <a:srgbClr val="000000"/>
      </a:accent4>
      <a:accent5>
        <a:srgbClr val="FFFFFF"/>
      </a:accent5>
      <a:accent6>
        <a:srgbClr val="737384"/>
      </a:accent6>
      <a:hlink>
        <a:srgbClr val="E6ECF4"/>
      </a:hlink>
      <a:folHlink>
        <a:srgbClr val="E5E5E9"/>
      </a:folHlink>
    </a:clrScheme>
    <a:fontScheme name="AU2003">
      <a:majorFont>
        <a:latin typeface="AU Passata"/>
        <a:ea typeface=""/>
        <a:cs typeface=""/>
      </a:majorFont>
      <a:minorFont>
        <a:latin typeface="AU Passat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lnDef>
  </a:objectDefaults>
  <a:extraClrSchemeLst>
    <a:extraClrScheme>
      <a:clrScheme name="AU200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U200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U200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U200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U200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U200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U200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U200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U200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U200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U200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AU2003 13">
        <a:dk1>
          <a:srgbClr val="000000"/>
        </a:dk1>
        <a:lt1>
          <a:srgbClr val="FFFFFF"/>
        </a:lt1>
        <a:dk2>
          <a:srgbClr val="000000"/>
        </a:dk2>
        <a:lt2>
          <a:srgbClr val="808080"/>
        </a:lt2>
        <a:accent1>
          <a:srgbClr val="03428E"/>
        </a:accent1>
        <a:accent2>
          <a:srgbClr val="333399"/>
        </a:accent2>
        <a:accent3>
          <a:srgbClr val="FFFF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4">
        <a:dk1>
          <a:srgbClr val="000000"/>
        </a:dk1>
        <a:lt1>
          <a:srgbClr val="0066FF"/>
        </a:lt1>
        <a:dk2>
          <a:srgbClr val="000000"/>
        </a:dk2>
        <a:lt2>
          <a:srgbClr val="808080"/>
        </a:lt2>
        <a:accent1>
          <a:srgbClr val="03428E"/>
        </a:accent1>
        <a:accent2>
          <a:srgbClr val="333399"/>
        </a:accent2>
        <a:accent3>
          <a:srgbClr val="AAB8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5">
        <a:dk1>
          <a:srgbClr val="000000"/>
        </a:dk1>
        <a:lt1>
          <a:srgbClr val="FFFFFF"/>
        </a:lt1>
        <a:dk2>
          <a:srgbClr val="000000"/>
        </a:dk2>
        <a:lt2>
          <a:srgbClr val="808080"/>
        </a:lt2>
        <a:accent1>
          <a:srgbClr val="197932"/>
        </a:accent1>
        <a:accent2>
          <a:srgbClr val="333399"/>
        </a:accent2>
        <a:accent3>
          <a:srgbClr val="FFFFFF"/>
        </a:accent3>
        <a:accent4>
          <a:srgbClr val="000000"/>
        </a:accent4>
        <a:accent5>
          <a:srgbClr val="ABBE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6">
        <a:dk1>
          <a:srgbClr val="000000"/>
        </a:dk1>
        <a:lt1>
          <a:srgbClr val="FFFFFF"/>
        </a:lt1>
        <a:dk2>
          <a:srgbClr val="000000"/>
        </a:dk2>
        <a:lt2>
          <a:srgbClr val="808092"/>
        </a:lt2>
        <a:accent1>
          <a:srgbClr val="03428E"/>
        </a:accent1>
        <a:accent2>
          <a:srgbClr val="81A0C6"/>
        </a:accent2>
        <a:accent3>
          <a:srgbClr val="FFFFFF"/>
        </a:accent3>
        <a:accent4>
          <a:srgbClr val="000000"/>
        </a:accent4>
        <a:accent5>
          <a:srgbClr val="AAB0C6"/>
        </a:accent5>
        <a:accent6>
          <a:srgbClr val="7491B3"/>
        </a:accent6>
        <a:hlink>
          <a:srgbClr val="E6ECF4"/>
        </a:hlink>
        <a:folHlink>
          <a:srgbClr val="E5E5E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U">
  <a:themeElements>
    <a:clrScheme name="">
      <a:dk1>
        <a:srgbClr val="000000"/>
      </a:dk1>
      <a:lt1>
        <a:srgbClr val="FFFFFF"/>
      </a:lt1>
      <a:dk2>
        <a:srgbClr val="81A0C6"/>
      </a:dk2>
      <a:lt2>
        <a:srgbClr val="03428E"/>
      </a:lt2>
      <a:accent1>
        <a:srgbClr val="FFFFFF"/>
      </a:accent1>
      <a:accent2>
        <a:srgbClr val="808092"/>
      </a:accent2>
      <a:accent3>
        <a:srgbClr val="FFFFFF"/>
      </a:accent3>
      <a:accent4>
        <a:srgbClr val="000000"/>
      </a:accent4>
      <a:accent5>
        <a:srgbClr val="FFFFFF"/>
      </a:accent5>
      <a:accent6>
        <a:srgbClr val="737384"/>
      </a:accent6>
      <a:hlink>
        <a:srgbClr val="E6ECF4"/>
      </a:hlink>
      <a:folHlink>
        <a:srgbClr val="E5E5E9"/>
      </a:folHlink>
    </a:clrScheme>
    <a:fontScheme name="AU2003">
      <a:majorFont>
        <a:latin typeface="AU Passata"/>
        <a:ea typeface=""/>
        <a:cs typeface=""/>
      </a:majorFont>
      <a:minorFont>
        <a:latin typeface="AU Passat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lnDef>
  </a:objectDefaults>
  <a:extraClrSchemeLst>
    <a:extraClrScheme>
      <a:clrScheme name="AU200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U200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U200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U200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U200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U200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U200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U200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U200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U200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U200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AU2003 13">
        <a:dk1>
          <a:srgbClr val="000000"/>
        </a:dk1>
        <a:lt1>
          <a:srgbClr val="FFFFFF"/>
        </a:lt1>
        <a:dk2>
          <a:srgbClr val="000000"/>
        </a:dk2>
        <a:lt2>
          <a:srgbClr val="808080"/>
        </a:lt2>
        <a:accent1>
          <a:srgbClr val="03428E"/>
        </a:accent1>
        <a:accent2>
          <a:srgbClr val="333399"/>
        </a:accent2>
        <a:accent3>
          <a:srgbClr val="FFFF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4">
        <a:dk1>
          <a:srgbClr val="000000"/>
        </a:dk1>
        <a:lt1>
          <a:srgbClr val="0066FF"/>
        </a:lt1>
        <a:dk2>
          <a:srgbClr val="000000"/>
        </a:dk2>
        <a:lt2>
          <a:srgbClr val="808080"/>
        </a:lt2>
        <a:accent1>
          <a:srgbClr val="03428E"/>
        </a:accent1>
        <a:accent2>
          <a:srgbClr val="333399"/>
        </a:accent2>
        <a:accent3>
          <a:srgbClr val="AAB8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5">
        <a:dk1>
          <a:srgbClr val="000000"/>
        </a:dk1>
        <a:lt1>
          <a:srgbClr val="FFFFFF"/>
        </a:lt1>
        <a:dk2>
          <a:srgbClr val="000000"/>
        </a:dk2>
        <a:lt2>
          <a:srgbClr val="808080"/>
        </a:lt2>
        <a:accent1>
          <a:srgbClr val="197932"/>
        </a:accent1>
        <a:accent2>
          <a:srgbClr val="333399"/>
        </a:accent2>
        <a:accent3>
          <a:srgbClr val="FFFFFF"/>
        </a:accent3>
        <a:accent4>
          <a:srgbClr val="000000"/>
        </a:accent4>
        <a:accent5>
          <a:srgbClr val="ABBE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2003 16">
        <a:dk1>
          <a:srgbClr val="000000"/>
        </a:dk1>
        <a:lt1>
          <a:srgbClr val="FFFFFF"/>
        </a:lt1>
        <a:dk2>
          <a:srgbClr val="000000"/>
        </a:dk2>
        <a:lt2>
          <a:srgbClr val="808092"/>
        </a:lt2>
        <a:accent1>
          <a:srgbClr val="03428E"/>
        </a:accent1>
        <a:accent2>
          <a:srgbClr val="81A0C6"/>
        </a:accent2>
        <a:accent3>
          <a:srgbClr val="FFFFFF"/>
        </a:accent3>
        <a:accent4>
          <a:srgbClr val="000000"/>
        </a:accent4>
        <a:accent5>
          <a:srgbClr val="AAB0C6"/>
        </a:accent5>
        <a:accent6>
          <a:srgbClr val="7491B3"/>
        </a:accent6>
        <a:hlink>
          <a:srgbClr val="E6ECF4"/>
        </a:hlink>
        <a:folHlink>
          <a:srgbClr val="E5E5E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10939</TotalTime>
  <Words>319</Words>
  <Application>Microsoft Office PowerPoint</Application>
  <PresentationFormat>Skærmshow (4:3)</PresentationFormat>
  <Paragraphs>114</Paragraphs>
  <Slides>25</Slides>
  <Notes>0</Notes>
  <HiddenSlides>0</HiddenSlides>
  <MMClips>0</MMClips>
  <ScaleCrop>false</ScaleCrop>
  <HeadingPairs>
    <vt:vector size="6" baseType="variant">
      <vt:variant>
        <vt:lpstr>Benyttede skrifttyper</vt:lpstr>
      </vt:variant>
      <vt:variant>
        <vt:i4>3</vt:i4>
      </vt:variant>
      <vt:variant>
        <vt:lpstr>Tema</vt:lpstr>
      </vt:variant>
      <vt:variant>
        <vt:i4>2</vt:i4>
      </vt:variant>
      <vt:variant>
        <vt:lpstr>Slidetitler</vt:lpstr>
      </vt:variant>
      <vt:variant>
        <vt:i4>25</vt:i4>
      </vt:variant>
    </vt:vector>
  </HeadingPairs>
  <TitlesOfParts>
    <vt:vector size="30" baseType="lpstr">
      <vt:lpstr>AU Passata</vt:lpstr>
      <vt:lpstr>Arial</vt:lpstr>
      <vt:lpstr>AU Peto</vt:lpstr>
      <vt:lpstr>AU</vt:lpstr>
      <vt:lpstr>1_AU</vt:lpstr>
      <vt:lpstr>Foredraget Tirsdag d. 22/10</vt:lpstr>
      <vt:lpstr>Observationel Astronomi</vt:lpstr>
      <vt:lpstr>Hvad kan vi observere?</vt:lpstr>
      <vt:lpstr>PowerPoint-præsentation</vt:lpstr>
      <vt:lpstr>Hvad kan vi observere?</vt:lpstr>
      <vt:lpstr>Spektroskopi</vt:lpstr>
      <vt:lpstr>Fotometri</vt:lpstr>
      <vt:lpstr>UBVRI-systemet</vt:lpstr>
      <vt:lpstr>PowerPoint-præsentation</vt:lpstr>
      <vt:lpstr>PowerPoint-præsentation</vt:lpstr>
      <vt:lpstr>Barnard 68</vt:lpstr>
      <vt:lpstr>Barnard 68</vt:lpstr>
      <vt:lpstr>Barnard 68</vt:lpstr>
      <vt:lpstr>Vi observerer tilbage i tiden</vt:lpstr>
      <vt:lpstr>Proxima Centauri</vt:lpstr>
      <vt:lpstr>Andromeda</vt:lpstr>
      <vt:lpstr>Solen</vt:lpstr>
      <vt:lpstr>Tilsyneladende størrelsesklasse</vt:lpstr>
      <vt:lpstr>Hvad så med objekter, der lyser mere?</vt:lpstr>
      <vt:lpstr>Absolut størrelsesklasse</vt:lpstr>
      <vt:lpstr>Absolut størrelsesklasse</vt:lpstr>
      <vt:lpstr>PowerPoint-præsentation</vt:lpstr>
      <vt:lpstr>Pointen?</vt:lpstr>
      <vt:lpstr>Observationel Astronomi</vt:lpstr>
      <vt:lpstr>Størrelsesklasser</vt:lpstr>
    </vt:vector>
  </TitlesOfParts>
  <Company>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DET RULLENDE UNIVERSITET</dc:title>
  <dc:creator>Katrine Mikkelsen</dc:creator>
  <cp:lastModifiedBy>Christina Vang Christensen CVC</cp:lastModifiedBy>
  <cp:revision>491</cp:revision>
  <cp:lastPrinted>2012-08-23T08:02:43Z</cp:lastPrinted>
  <dcterms:created xsi:type="dcterms:W3CDTF">2010-08-27T06:45:27Z</dcterms:created>
  <dcterms:modified xsi:type="dcterms:W3CDTF">2024-10-21T06:52:58Z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By">
    <vt:lpwstr>SkabelonDesign</vt:lpwstr>
  </property>
</Properties>
</file>