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75"/>
  </p:normalViewPr>
  <p:slideViewPr>
    <p:cSldViewPr snapToGrid="0" snapToObjects="1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487D1-987E-024B-8D28-8ADB72375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832FD2-93EA-3047-9447-1AF4A2449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9D555CF-8B03-D443-B7E7-D8AD7C2D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57B90C-BD47-B949-A316-0BEB536D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0DDF2E-8B75-4541-85B3-BD22D8220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58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56BBF-F64E-1742-B9D5-9E5E07E7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A0A068-DA86-EB43-AE40-349ADC138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835F79-1DA9-6E49-A795-CEFD52035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778E70-F6CB-4740-AECF-048D41FC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595B6C-FD4B-3545-9053-73E1DAD1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606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28690-BCC4-2443-B7B6-0935C887E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0DFB56-B91D-D846-83A8-7DE7EE20F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88AD3A-6E91-4449-8AFF-5A753BF5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18FA0A-A680-804B-B06B-2E951095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EC720A-62FD-6F4B-B603-A953F2C1E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534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8EAB6-9E9D-6941-A515-BF0AFDA0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DEEDD3-45E2-0145-98BE-E00C4C748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8C382D7-7E97-C74B-997E-C340F5EE1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DCBA39-BD47-2140-9F4C-7C248C246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D7CF00-0865-1247-937A-116E00D1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B86FCD2-FB42-3E47-A01F-F442CB6D1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507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2A0ED-0E4D-4344-A838-DA4C8762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068749-8B65-6A4F-B9FD-4B04A5345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FF7A626-5DC6-704D-8F7B-EB90473FC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3BC86C5-CC27-784B-88DF-FD3CF48088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1A1F786-739C-D849-94E1-11305EE25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685FC28-B74C-7145-9F0E-7761B918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ECA759E-BCF0-FB45-AF46-C87590ABC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3749179-E211-5645-9FE9-4697A8B7B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243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587F9D-9236-B243-B2F1-83415A9A3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0467D1D-8F13-234F-B705-6F181120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A02D279-64BE-0E45-8162-D1C0BBA5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C873CAF-F5AF-1C4E-B600-3ED5581BA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20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D9F7483-06B3-0F44-9D7E-9DD9A83C0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DEE4EB2-F1DE-E94E-BB4B-7CAD44F9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FDCD48A-C814-8247-A85F-5FC7B9FE1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007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DA87A-52B6-E848-9DE8-7387EF6F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47436C-011B-8041-8B81-8E812D068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47EB4A-3FA0-A84A-AE2B-51F5BFC41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2DEBCDA-455D-AB45-B2FC-20C78CB33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90820F6-8DBF-0041-960E-12E80A89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955239-BBD6-354C-A152-32E0505CB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2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E0EE5C-0CA2-7949-B1CA-D30D6E59C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D11BA23-74BD-8C47-9C5E-A7B5E4CBF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CA34707-3786-5F41-94F6-4AB2AD5B6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99391F-3B50-E244-BAAF-3DE7ECA5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8A38FB-9E25-1E4C-B7BF-78B691BD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E22A2F-40BE-324C-B3A8-FD92B8746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782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6E1B6-17A6-C841-8CAC-DB000F192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C5CD5E0-9725-594A-8235-DEDCAFABF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CF38D4-6D31-8544-900F-91EE903BA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035751-C63B-D543-9565-37C8D1D2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D04566-97A4-EA4F-868B-48FE519DF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271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EF52B85-86E0-8342-A2D6-3EED05CCF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171E40E-19FF-C244-88EB-A27678E64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41987A-938E-B340-9013-1C6D5B5CD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398A66-9319-104E-9338-FCBD382C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80F9EF-FBFE-7742-BCF9-519E8CB7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150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A29552C-955E-EC49-8976-46F60B856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FD09CEB-880B-844A-8D4F-C5D868ABE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BE1687-DDCE-AA43-B9C9-723ABC4143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DFC1C-137B-CA4E-B4F3-34924C0B6670}" type="datetimeFigureOut">
              <a:rPr lang="da-DK" smtClean="0"/>
              <a:t>15.08.2022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F66453-89E5-CC42-B1FB-AA48D1BD2E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D7D8AB-FC66-DC4F-8215-11343E233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8ED28-0298-F640-B9E1-831664A41C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659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5B6886F-B325-CD42-844F-7040C997401D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dirty="0" err="1">
                <a:latin typeface="+mj-lt"/>
                <a:ea typeface="+mj-ea"/>
                <a:cs typeface="+mj-cs"/>
              </a:rPr>
              <a:t>Øvelse</a:t>
            </a:r>
            <a:r>
              <a:rPr lang="en-US" sz="4200" dirty="0">
                <a:latin typeface="+mj-lt"/>
                <a:ea typeface="+mj-ea"/>
                <a:cs typeface="+mj-cs"/>
              </a:rPr>
              <a:t>: </a:t>
            </a:r>
            <a:r>
              <a:rPr lang="en-US" sz="4200" dirty="0" err="1">
                <a:latin typeface="+mj-lt"/>
                <a:ea typeface="+mj-ea"/>
                <a:cs typeface="+mj-cs"/>
              </a:rPr>
              <a:t>Formidling</a:t>
            </a:r>
            <a:r>
              <a:rPr lang="en-US" sz="4200" dirty="0">
                <a:latin typeface="+mj-lt"/>
                <a:ea typeface="+mj-ea"/>
                <a:cs typeface="+mj-cs"/>
              </a:rPr>
              <a:t> med </a:t>
            </a:r>
            <a:r>
              <a:rPr lang="en-US" sz="4200" dirty="0" err="1">
                <a:latin typeface="+mj-lt"/>
                <a:ea typeface="+mj-ea"/>
                <a:cs typeface="+mj-cs"/>
              </a:rPr>
              <a:t>planche</a:t>
            </a:r>
            <a:r>
              <a:rPr lang="en-US" sz="42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91CFB27-3C00-234D-B48B-CAAC473E6F36}"/>
              </a:ext>
            </a:extLst>
          </p:cNvPr>
          <p:cNvSpPr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I deles op i par eller grupper af tre, som hver får et A3-papir udleveret. I skal vha. A3-papiret lave en planche, der formidler vigtige pointer om hvorfor europæerne drager ud i verden i 1400-tallet. Planchen kan indeholde fx tekstbokse, pile, modeller, tegninger, tidslinje.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I må meget gerne gøre planchen indbydende, men I ikke skal bruge arbejdstiden på kulørte bogstaver og den slags. Fokus skal være på overskuelig faglig formidling. </a:t>
            </a:r>
          </a:p>
        </p:txBody>
      </p:sp>
      <p:pic>
        <p:nvPicPr>
          <p:cNvPr id="1026" name="Picture 2" descr="Christoffer Columbus | lex.dk – Den Store Danske">
            <a:extLst>
              <a:ext uri="{FF2B5EF4-FFF2-40B4-BE49-F238E27FC236}">
                <a16:creationId xmlns:a16="http://schemas.microsoft.com/office/drawing/2014/main" id="{16872015-AF2D-9841-9D79-CEB92D7C4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5" r="5885" b="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199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6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ap with the main travels of the age of discoveries.">
            <a:extLst>
              <a:ext uri="{FF2B5EF4-FFF2-40B4-BE49-F238E27FC236}">
                <a16:creationId xmlns:a16="http://schemas.microsoft.com/office/drawing/2014/main" id="{11FEBC03-5B18-B149-AE36-9B061AC843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Rectangle 206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66417C-CB28-1A48-96F8-99A66014C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/>
              <a:t>Krav:</a:t>
            </a:r>
            <a:endParaRPr lang="da-DK" sz="4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3DB574-26D2-7340-9D64-3C7757F92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 lnSpcReduction="10000"/>
          </a:bodyPr>
          <a:lstStyle/>
          <a:p>
            <a:r>
              <a:rPr lang="da-DK" sz="1900" dirty="0">
                <a:latin typeface="Cambria" panose="02040503050406030204" pitchFamily="18" charset="0"/>
              </a:rPr>
              <a:t>S. 16-23: Den ene halvdel af klassen laver plancher, der formidler, hvorledes Europa </a:t>
            </a:r>
            <a:r>
              <a:rPr lang="da-DK" sz="1900" dirty="0" err="1">
                <a:latin typeface="Cambria" panose="02040503050406030204" pitchFamily="18" charset="0"/>
              </a:rPr>
              <a:t>sa</a:t>
            </a:r>
            <a:r>
              <a:rPr lang="da-DK" sz="1900" dirty="0">
                <a:latin typeface="Cambria" panose="02040503050406030204" pitchFamily="18" charset="0"/>
              </a:rPr>
              <a:t>̊ ud </a:t>
            </a:r>
            <a:r>
              <a:rPr lang="da-DK" sz="1900" dirty="0" err="1">
                <a:latin typeface="Cambria" panose="02040503050406030204" pitchFamily="18" charset="0"/>
              </a:rPr>
              <a:t>mht</a:t>
            </a:r>
            <a:r>
              <a:rPr lang="da-DK" sz="1900" dirty="0">
                <a:latin typeface="Cambria" panose="02040503050406030204" pitchFamily="18" charset="0"/>
              </a:rPr>
              <a:t> udviklingen i handel, magtbalance og de begyndende opdagelsesrejser i 1400-tallet. Kilde 2 skal inddrages </a:t>
            </a:r>
            <a:r>
              <a:rPr lang="da-DK" sz="1900" dirty="0" err="1">
                <a:latin typeface="Cambria" panose="02040503050406030204" pitchFamily="18" charset="0"/>
              </a:rPr>
              <a:t>ift</a:t>
            </a:r>
            <a:r>
              <a:rPr lang="da-DK" sz="1900" dirty="0">
                <a:latin typeface="Cambria" panose="02040503050406030204" pitchFamily="18" charset="0"/>
              </a:rPr>
              <a:t> synet på det at rejse ud i verden.</a:t>
            </a:r>
          </a:p>
          <a:p>
            <a:r>
              <a:rPr lang="da-DK" sz="1900" dirty="0">
                <a:latin typeface="Cambria" panose="02040503050406030204" pitchFamily="18" charset="0"/>
              </a:rPr>
              <a:t>S. 23-27 Den anden halvdel af klassen laver en planche, der formidler hovedpointerne om Vasco da Gama, mødet med </a:t>
            </a:r>
            <a:r>
              <a:rPr lang="da-DK" sz="1900" dirty="0" err="1">
                <a:latin typeface="Cambria" panose="02040503050406030204" pitchFamily="18" charset="0"/>
              </a:rPr>
              <a:t>Kalikut</a:t>
            </a:r>
            <a:r>
              <a:rPr lang="da-DK" sz="1900" dirty="0">
                <a:latin typeface="Cambria" panose="02040503050406030204" pitchFamily="18" charset="0"/>
              </a:rPr>
              <a:t> og det portugisiske handelsimperium og kilde 3 skal inddrages.</a:t>
            </a:r>
          </a:p>
          <a:p>
            <a:pPr marL="0" indent="0">
              <a:buNone/>
            </a:pPr>
            <a:endParaRPr lang="da-DK" sz="1900" dirty="0"/>
          </a:p>
        </p:txBody>
      </p:sp>
    </p:spTree>
    <p:extLst>
      <p:ext uri="{BB962C8B-B14F-4D97-AF65-F5344CB8AC3E}">
        <p14:creationId xmlns:p14="http://schemas.microsoft.com/office/powerpoint/2010/main" val="183110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12507F-FE35-4C4E-86AE-E9E69866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200"/>
              <a:t>Formidling</a:t>
            </a:r>
            <a:r>
              <a:rPr lang="da-DK" sz="4200" i="1"/>
              <a:t>:</a:t>
            </a:r>
            <a:br>
              <a:rPr lang="da-DK" sz="4200" i="1"/>
            </a:br>
            <a:endParaRPr lang="da-DK" sz="42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724140-D0A2-274B-95CA-B550F7432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>
                <a:latin typeface="Cambria" panose="02040503050406030204" pitchFamily="18" charset="0"/>
              </a:rPr>
              <a:t>Parrene sættes sammen på tværs af emner. De udveksler plancher og prøver i hvert par selv at tale sig frem til, hvordan den anden gruppes planche skal forstås. Herefter fortæller de to grupper hinanden: </a:t>
            </a:r>
            <a:endParaRPr lang="da-DK" sz="2200"/>
          </a:p>
          <a:p>
            <a:r>
              <a:rPr lang="da-DK" sz="2200">
                <a:latin typeface="Calibri" panose="020F0502020204030204" pitchFamily="34" charset="0"/>
              </a:rPr>
              <a:t> </a:t>
            </a:r>
            <a:r>
              <a:rPr lang="da-DK" sz="2200">
                <a:latin typeface="Cambria" panose="02040503050406030204" pitchFamily="18" charset="0"/>
              </a:rPr>
              <a:t>hvordan de forstår pointerne på hinandens plancher, </a:t>
            </a:r>
            <a:endParaRPr lang="da-DK" sz="2200"/>
          </a:p>
          <a:p>
            <a:r>
              <a:rPr lang="da-DK" sz="2200">
                <a:latin typeface="Calibri" panose="020F0502020204030204" pitchFamily="34" charset="0"/>
              </a:rPr>
              <a:t> </a:t>
            </a:r>
            <a:r>
              <a:rPr lang="da-DK" sz="2200">
                <a:latin typeface="Cambria" panose="02040503050406030204" pitchFamily="18" charset="0"/>
              </a:rPr>
              <a:t>hvad de synes er særligt velfungerende ved planchen, </a:t>
            </a:r>
            <a:endParaRPr lang="da-DK" sz="2200"/>
          </a:p>
          <a:p>
            <a:r>
              <a:rPr lang="da-DK" sz="2200">
                <a:latin typeface="Cambria" panose="02040503050406030204" pitchFamily="18" charset="0"/>
              </a:rPr>
              <a:t>om der er eventuelle aspekter, som fremstår uklart ved planchen, og som de gerne vil have uddybet. </a:t>
            </a:r>
            <a:endParaRPr lang="da-DK" sz="2200"/>
          </a:p>
          <a:p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3960352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262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Office-tema</vt:lpstr>
      <vt:lpstr>PowerPoint-præsentation</vt:lpstr>
      <vt:lpstr>Krav:</vt:lpstr>
      <vt:lpstr>Formidling: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Lindgren Krogsgaard</dc:creator>
  <cp:lastModifiedBy>Esben Lindgren Krogsgaard</cp:lastModifiedBy>
  <cp:revision>3</cp:revision>
  <dcterms:created xsi:type="dcterms:W3CDTF">2022-04-07T11:38:55Z</dcterms:created>
  <dcterms:modified xsi:type="dcterms:W3CDTF">2022-08-15T08:30:04Z</dcterms:modified>
</cp:coreProperties>
</file>