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910" r:id="rId2"/>
  </p:sldMasterIdLst>
  <p:notesMasterIdLst>
    <p:notesMasterId r:id="rId17"/>
  </p:notesMasterIdLst>
  <p:handoutMasterIdLst>
    <p:handoutMasterId r:id="rId18"/>
  </p:handoutMasterIdLst>
  <p:sldIdLst>
    <p:sldId id="565" r:id="rId3"/>
    <p:sldId id="566" r:id="rId4"/>
    <p:sldId id="570" r:id="rId5"/>
    <p:sldId id="571" r:id="rId6"/>
    <p:sldId id="572" r:id="rId7"/>
    <p:sldId id="584" r:id="rId8"/>
    <p:sldId id="569" r:id="rId9"/>
    <p:sldId id="575" r:id="rId10"/>
    <p:sldId id="585" r:id="rId11"/>
    <p:sldId id="573" r:id="rId12"/>
    <p:sldId id="574" r:id="rId13"/>
    <p:sldId id="589" r:id="rId14"/>
    <p:sldId id="576" r:id="rId15"/>
    <p:sldId id="588" r:id="rId16"/>
  </p:sldIdLst>
  <p:sldSz cx="9144000" cy="6858000" type="screen4x3"/>
  <p:notesSz cx="6797675" cy="9926638"/>
  <p:embeddedFontLst>
    <p:embeddedFont>
      <p:font typeface="AU Passata" panose="020B0604020202020204" charset="0"/>
      <p:regular r:id="rId19"/>
      <p:bold r:id="rId20"/>
    </p:embeddedFont>
    <p:embeddedFont>
      <p:font typeface="AU Peto" panose="020B0604020202020204" charset="0"/>
      <p:bold r:id="rId21"/>
    </p:embeddedFont>
    <p:embeddedFont>
      <p:font typeface="Cambria Math" panose="02040503050406030204" pitchFamily="18" charset="0"/>
      <p:regular r:id="rId22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99"/>
    <a:srgbClr val="FF99CC"/>
    <a:srgbClr val="66CCFF"/>
    <a:srgbClr val="66FF66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Mørkt layout 1 - Markering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Mellemlayout 4 - Marker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llemlayout 4 - Markering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Tema til typografi 1 - Markering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ema til typografi 1 - Markering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407" autoAdjust="0"/>
  </p:normalViewPr>
  <p:slideViewPr>
    <p:cSldViewPr>
      <p:cViewPr varScale="1">
        <p:scale>
          <a:sx n="63" d="100"/>
          <a:sy n="63" d="100"/>
        </p:scale>
        <p:origin x="126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-214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49FC053F-F787-42C3-9673-87944547B11E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0561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1140FD1A-13ED-4918-A12C-ED1462D1FC2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605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7"/>
          <p:cNvSpPr txBox="1">
            <a:spLocks noChangeArrowheads="1"/>
          </p:cNvSpPr>
          <p:nvPr/>
        </p:nvSpPr>
        <p:spPr bwMode="auto">
          <a:xfrm>
            <a:off x="611188" y="5662613"/>
            <a:ext cx="81565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chemeClr val="tx2"/>
                </a:solidFill>
                <a:latin typeface="AU Peto" pitchFamily="82" charset="0"/>
              </a:rPr>
              <a:t>UNIVERSITET</a:t>
            </a:r>
          </a:p>
        </p:txBody>
      </p:sp>
      <p:sp>
        <p:nvSpPr>
          <p:cNvPr id="5" name="Text Box 26"/>
          <p:cNvSpPr txBox="1">
            <a:spLocks noChangeArrowheads="1"/>
          </p:cNvSpPr>
          <p:nvPr/>
        </p:nvSpPr>
        <p:spPr bwMode="auto">
          <a:xfrm>
            <a:off x="3348038" y="5662613"/>
            <a:ext cx="539908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chemeClr val="accent1"/>
                </a:solidFill>
                <a:latin typeface="AU Peto" pitchFamily="82" charset="0"/>
              </a:rPr>
              <a:t>dETRULLENDE</a:t>
            </a: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358775" y="2773363"/>
            <a:ext cx="1403350" cy="0"/>
          </a:xfrm>
          <a:prstGeom prst="line">
            <a:avLst/>
          </a:prstGeom>
          <a:noFill/>
          <a:ln w="1778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grpSp>
        <p:nvGrpSpPr>
          <p:cNvPr id="7" name="Group 23"/>
          <p:cNvGrpSpPr>
            <a:grpSpLocks noChangeAspect="1"/>
          </p:cNvGrpSpPr>
          <p:nvPr/>
        </p:nvGrpSpPr>
        <p:grpSpPr bwMode="auto">
          <a:xfrm>
            <a:off x="358775" y="358775"/>
            <a:ext cx="590550" cy="295275"/>
            <a:chOff x="454" y="227"/>
            <a:chExt cx="384" cy="192"/>
          </a:xfrm>
        </p:grpSpPr>
        <p:sp>
          <p:nvSpPr>
            <p:cNvPr id="8" name="Freeform 24"/>
            <p:cNvSpPr>
              <a:spLocks noChangeAspect="1"/>
            </p:cNvSpPr>
            <p:nvPr/>
          </p:nvSpPr>
          <p:spPr bwMode="auto">
            <a:xfrm>
              <a:off x="646" y="323"/>
              <a:ext cx="192" cy="96"/>
            </a:xfrm>
            <a:custGeom>
              <a:avLst/>
              <a:gdLst>
                <a:gd name="T0" fmla="*/ 0 w 8160"/>
                <a:gd name="T1" fmla="*/ 0 h 4080"/>
                <a:gd name="T2" fmla="*/ 0 w 8160"/>
                <a:gd name="T3" fmla="*/ 0 h 4080"/>
                <a:gd name="T4" fmla="*/ 0 w 8160"/>
                <a:gd name="T5" fmla="*/ 0 h 4080"/>
                <a:gd name="T6" fmla="*/ 0 w 8160"/>
                <a:gd name="T7" fmla="*/ 0 h 4080"/>
                <a:gd name="T8" fmla="*/ 0 w 8160"/>
                <a:gd name="T9" fmla="*/ 0 h 4080"/>
                <a:gd name="T10" fmla="*/ 0 w 8160"/>
                <a:gd name="T11" fmla="*/ 0 h 4080"/>
                <a:gd name="T12" fmla="*/ 0 w 8160"/>
                <a:gd name="T13" fmla="*/ 0 h 4080"/>
                <a:gd name="T14" fmla="*/ 0 w 8160"/>
                <a:gd name="T15" fmla="*/ 0 h 4080"/>
                <a:gd name="T16" fmla="*/ 0 w 8160"/>
                <a:gd name="T17" fmla="*/ 0 h 4080"/>
                <a:gd name="T18" fmla="*/ 0 w 8160"/>
                <a:gd name="T19" fmla="*/ 0 h 4080"/>
                <a:gd name="T20" fmla="*/ 0 w 8160"/>
                <a:gd name="T21" fmla="*/ 0 h 4080"/>
                <a:gd name="T22" fmla="*/ 0 w 8160"/>
                <a:gd name="T23" fmla="*/ 0 h 4080"/>
                <a:gd name="T24" fmla="*/ 0 w 8160"/>
                <a:gd name="T25" fmla="*/ 0 h 4080"/>
                <a:gd name="T26" fmla="*/ 0 w 8160"/>
                <a:gd name="T27" fmla="*/ 0 h 4080"/>
                <a:gd name="T28" fmla="*/ 0 w 8160"/>
                <a:gd name="T29" fmla="*/ 0 h 4080"/>
                <a:gd name="T30" fmla="*/ 0 w 8160"/>
                <a:gd name="T31" fmla="*/ 0 h 4080"/>
                <a:gd name="T32" fmla="*/ 0 w 8160"/>
                <a:gd name="T33" fmla="*/ 0 h 4080"/>
                <a:gd name="T34" fmla="*/ 0 w 8160"/>
                <a:gd name="T35" fmla="*/ 0 h 4080"/>
                <a:gd name="T36" fmla="*/ 0 w 8160"/>
                <a:gd name="T37" fmla="*/ 0 h 4080"/>
                <a:gd name="T38" fmla="*/ 0 w 8160"/>
                <a:gd name="T39" fmla="*/ 0 h 4080"/>
                <a:gd name="T40" fmla="*/ 0 w 8160"/>
                <a:gd name="T41" fmla="*/ 0 h 4080"/>
                <a:gd name="T42" fmla="*/ 0 w 8160"/>
                <a:gd name="T43" fmla="*/ 0 h 4080"/>
                <a:gd name="T44" fmla="*/ 0 w 8160"/>
                <a:gd name="T45" fmla="*/ 0 h 4080"/>
                <a:gd name="T46" fmla="*/ 0 w 8160"/>
                <a:gd name="T47" fmla="*/ 0 h 4080"/>
                <a:gd name="T48" fmla="*/ 0 w 8160"/>
                <a:gd name="T49" fmla="*/ 0 h 4080"/>
                <a:gd name="T50" fmla="*/ 0 w 8160"/>
                <a:gd name="T51" fmla="*/ 0 h 4080"/>
                <a:gd name="T52" fmla="*/ 0 w 8160"/>
                <a:gd name="T53" fmla="*/ 0 h 4080"/>
                <a:gd name="T54" fmla="*/ 0 w 8160"/>
                <a:gd name="T55" fmla="*/ 0 h 4080"/>
                <a:gd name="T56" fmla="*/ 0 w 8160"/>
                <a:gd name="T57" fmla="*/ 0 h 4080"/>
                <a:gd name="T58" fmla="*/ 0 w 8160"/>
                <a:gd name="T59" fmla="*/ 0 h 4080"/>
                <a:gd name="T60" fmla="*/ 0 w 8160"/>
                <a:gd name="T61" fmla="*/ 0 h 4080"/>
                <a:gd name="T62" fmla="*/ 0 w 8160"/>
                <a:gd name="T63" fmla="*/ 0 h 4080"/>
                <a:gd name="T64" fmla="*/ 0 w 8160"/>
                <a:gd name="T65" fmla="*/ 0 h 4080"/>
                <a:gd name="T66" fmla="*/ 0 w 8160"/>
                <a:gd name="T67" fmla="*/ 0 h 4080"/>
                <a:gd name="T68" fmla="*/ 0 w 8160"/>
                <a:gd name="T69" fmla="*/ 0 h 4080"/>
                <a:gd name="T70" fmla="*/ 0 w 8160"/>
                <a:gd name="T71" fmla="*/ 0 h 4080"/>
                <a:gd name="T72" fmla="*/ 0 w 8160"/>
                <a:gd name="T73" fmla="*/ 0 h 4080"/>
                <a:gd name="T74" fmla="*/ 0 w 8160"/>
                <a:gd name="T75" fmla="*/ 0 h 4080"/>
                <a:gd name="T76" fmla="*/ 0 w 8160"/>
                <a:gd name="T77" fmla="*/ 0 h 4080"/>
                <a:gd name="T78" fmla="*/ 0 w 8160"/>
                <a:gd name="T79" fmla="*/ 0 h 4080"/>
                <a:gd name="T80" fmla="*/ 0 w 8160"/>
                <a:gd name="T81" fmla="*/ 0 h 4080"/>
                <a:gd name="T82" fmla="*/ 0 w 8160"/>
                <a:gd name="T83" fmla="*/ 0 h 4080"/>
                <a:gd name="T84" fmla="*/ 0 w 8160"/>
                <a:gd name="T85" fmla="*/ 0 h 40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160" h="4080">
                  <a:moveTo>
                    <a:pt x="8160" y="0"/>
                  </a:moveTo>
                  <a:lnTo>
                    <a:pt x="8155" y="209"/>
                  </a:lnTo>
                  <a:lnTo>
                    <a:pt x="8139" y="416"/>
                  </a:lnTo>
                  <a:lnTo>
                    <a:pt x="8113" y="620"/>
                  </a:lnTo>
                  <a:lnTo>
                    <a:pt x="8077" y="821"/>
                  </a:lnTo>
                  <a:lnTo>
                    <a:pt x="8033" y="1019"/>
                  </a:lnTo>
                  <a:lnTo>
                    <a:pt x="7977" y="1212"/>
                  </a:lnTo>
                  <a:lnTo>
                    <a:pt x="7913" y="1401"/>
                  </a:lnTo>
                  <a:lnTo>
                    <a:pt x="7841" y="1587"/>
                  </a:lnTo>
                  <a:lnTo>
                    <a:pt x="7759" y="1768"/>
                  </a:lnTo>
                  <a:lnTo>
                    <a:pt x="7669" y="1943"/>
                  </a:lnTo>
                  <a:lnTo>
                    <a:pt x="7571" y="2114"/>
                  </a:lnTo>
                  <a:lnTo>
                    <a:pt x="7465" y="2280"/>
                  </a:lnTo>
                  <a:lnTo>
                    <a:pt x="7352" y="2440"/>
                  </a:lnTo>
                  <a:lnTo>
                    <a:pt x="7231" y="2594"/>
                  </a:lnTo>
                  <a:lnTo>
                    <a:pt x="7103" y="2742"/>
                  </a:lnTo>
                  <a:lnTo>
                    <a:pt x="6968" y="2884"/>
                  </a:lnTo>
                  <a:lnTo>
                    <a:pt x="6827" y="3019"/>
                  </a:lnTo>
                  <a:lnTo>
                    <a:pt x="6679" y="3148"/>
                  </a:lnTo>
                  <a:lnTo>
                    <a:pt x="6525" y="3268"/>
                  </a:lnTo>
                  <a:lnTo>
                    <a:pt x="6365" y="3382"/>
                  </a:lnTo>
                  <a:lnTo>
                    <a:pt x="6200" y="3488"/>
                  </a:lnTo>
                  <a:lnTo>
                    <a:pt x="6028" y="3586"/>
                  </a:lnTo>
                  <a:lnTo>
                    <a:pt x="5853" y="3677"/>
                  </a:lnTo>
                  <a:lnTo>
                    <a:pt x="5671" y="3759"/>
                  </a:lnTo>
                  <a:lnTo>
                    <a:pt x="5487" y="3832"/>
                  </a:lnTo>
                  <a:lnTo>
                    <a:pt x="5297" y="3896"/>
                  </a:lnTo>
                  <a:lnTo>
                    <a:pt x="5103" y="3951"/>
                  </a:lnTo>
                  <a:lnTo>
                    <a:pt x="4905" y="3997"/>
                  </a:lnTo>
                  <a:lnTo>
                    <a:pt x="4703" y="4033"/>
                  </a:lnTo>
                  <a:lnTo>
                    <a:pt x="4499" y="4059"/>
                  </a:lnTo>
                  <a:lnTo>
                    <a:pt x="4291" y="4075"/>
                  </a:lnTo>
                  <a:lnTo>
                    <a:pt x="4080" y="4080"/>
                  </a:lnTo>
                  <a:lnTo>
                    <a:pt x="3871" y="4075"/>
                  </a:lnTo>
                  <a:lnTo>
                    <a:pt x="3664" y="4059"/>
                  </a:lnTo>
                  <a:lnTo>
                    <a:pt x="3460" y="4033"/>
                  </a:lnTo>
                  <a:lnTo>
                    <a:pt x="3259" y="3997"/>
                  </a:lnTo>
                  <a:lnTo>
                    <a:pt x="3062" y="3951"/>
                  </a:lnTo>
                  <a:lnTo>
                    <a:pt x="2868" y="3896"/>
                  </a:lnTo>
                  <a:lnTo>
                    <a:pt x="2679" y="3832"/>
                  </a:lnTo>
                  <a:lnTo>
                    <a:pt x="2494" y="3759"/>
                  </a:lnTo>
                  <a:lnTo>
                    <a:pt x="2313" y="3677"/>
                  </a:lnTo>
                  <a:lnTo>
                    <a:pt x="2137" y="3586"/>
                  </a:lnTo>
                  <a:lnTo>
                    <a:pt x="1967" y="3488"/>
                  </a:lnTo>
                  <a:lnTo>
                    <a:pt x="1800" y="3382"/>
                  </a:lnTo>
                  <a:lnTo>
                    <a:pt x="1640" y="3268"/>
                  </a:lnTo>
                  <a:lnTo>
                    <a:pt x="1486" y="3148"/>
                  </a:lnTo>
                  <a:lnTo>
                    <a:pt x="1338" y="3019"/>
                  </a:lnTo>
                  <a:lnTo>
                    <a:pt x="1196" y="2884"/>
                  </a:lnTo>
                  <a:lnTo>
                    <a:pt x="1061" y="2742"/>
                  </a:lnTo>
                  <a:lnTo>
                    <a:pt x="933" y="2594"/>
                  </a:lnTo>
                  <a:lnTo>
                    <a:pt x="812" y="2440"/>
                  </a:lnTo>
                  <a:lnTo>
                    <a:pt x="698" y="2280"/>
                  </a:lnTo>
                  <a:lnTo>
                    <a:pt x="592" y="2114"/>
                  </a:lnTo>
                  <a:lnTo>
                    <a:pt x="493" y="1943"/>
                  </a:lnTo>
                  <a:lnTo>
                    <a:pt x="403" y="1768"/>
                  </a:lnTo>
                  <a:lnTo>
                    <a:pt x="321" y="1587"/>
                  </a:lnTo>
                  <a:lnTo>
                    <a:pt x="248" y="1401"/>
                  </a:lnTo>
                  <a:lnTo>
                    <a:pt x="184" y="1212"/>
                  </a:lnTo>
                  <a:lnTo>
                    <a:pt x="129" y="1019"/>
                  </a:lnTo>
                  <a:lnTo>
                    <a:pt x="83" y="821"/>
                  </a:lnTo>
                  <a:lnTo>
                    <a:pt x="47" y="620"/>
                  </a:lnTo>
                  <a:lnTo>
                    <a:pt x="21" y="416"/>
                  </a:lnTo>
                  <a:lnTo>
                    <a:pt x="5" y="209"/>
                  </a:lnTo>
                  <a:lnTo>
                    <a:pt x="0" y="0"/>
                  </a:lnTo>
                  <a:lnTo>
                    <a:pt x="2040" y="0"/>
                  </a:lnTo>
                  <a:lnTo>
                    <a:pt x="2043" y="104"/>
                  </a:lnTo>
                  <a:lnTo>
                    <a:pt x="2051" y="207"/>
                  </a:lnTo>
                  <a:lnTo>
                    <a:pt x="2064" y="309"/>
                  </a:lnTo>
                  <a:lnTo>
                    <a:pt x="2082" y="409"/>
                  </a:lnTo>
                  <a:lnTo>
                    <a:pt x="2105" y="507"/>
                  </a:lnTo>
                  <a:lnTo>
                    <a:pt x="2133" y="604"/>
                  </a:lnTo>
                  <a:lnTo>
                    <a:pt x="2164" y="699"/>
                  </a:lnTo>
                  <a:lnTo>
                    <a:pt x="2201" y="791"/>
                  </a:lnTo>
                  <a:lnTo>
                    <a:pt x="2243" y="881"/>
                  </a:lnTo>
                  <a:lnTo>
                    <a:pt x="2288" y="969"/>
                  </a:lnTo>
                  <a:lnTo>
                    <a:pt x="2337" y="1055"/>
                  </a:lnTo>
                  <a:lnTo>
                    <a:pt x="2391" y="1137"/>
                  </a:lnTo>
                  <a:lnTo>
                    <a:pt x="2448" y="1217"/>
                  </a:lnTo>
                  <a:lnTo>
                    <a:pt x="2508" y="1294"/>
                  </a:lnTo>
                  <a:lnTo>
                    <a:pt x="2572" y="1369"/>
                  </a:lnTo>
                  <a:lnTo>
                    <a:pt x="2641" y="1439"/>
                  </a:lnTo>
                  <a:lnTo>
                    <a:pt x="2711" y="1508"/>
                  </a:lnTo>
                  <a:lnTo>
                    <a:pt x="2786" y="1572"/>
                  </a:lnTo>
                  <a:lnTo>
                    <a:pt x="2863" y="1632"/>
                  </a:lnTo>
                  <a:lnTo>
                    <a:pt x="2943" y="1689"/>
                  </a:lnTo>
                  <a:lnTo>
                    <a:pt x="3025" y="1743"/>
                  </a:lnTo>
                  <a:lnTo>
                    <a:pt x="3111" y="1792"/>
                  </a:lnTo>
                  <a:lnTo>
                    <a:pt x="3199" y="1838"/>
                  </a:lnTo>
                  <a:lnTo>
                    <a:pt x="3290" y="1879"/>
                  </a:lnTo>
                  <a:lnTo>
                    <a:pt x="3381" y="1916"/>
                  </a:lnTo>
                  <a:lnTo>
                    <a:pt x="3476" y="1948"/>
                  </a:lnTo>
                  <a:lnTo>
                    <a:pt x="3573" y="1976"/>
                  </a:lnTo>
                  <a:lnTo>
                    <a:pt x="3671" y="1998"/>
                  </a:lnTo>
                  <a:lnTo>
                    <a:pt x="3771" y="2017"/>
                  </a:lnTo>
                  <a:lnTo>
                    <a:pt x="3873" y="2030"/>
                  </a:lnTo>
                  <a:lnTo>
                    <a:pt x="3976" y="2037"/>
                  </a:lnTo>
                  <a:lnTo>
                    <a:pt x="4080" y="2040"/>
                  </a:lnTo>
                  <a:lnTo>
                    <a:pt x="4186" y="2037"/>
                  </a:lnTo>
                  <a:lnTo>
                    <a:pt x="4289" y="2030"/>
                  </a:lnTo>
                  <a:lnTo>
                    <a:pt x="4392" y="2017"/>
                  </a:lnTo>
                  <a:lnTo>
                    <a:pt x="4492" y="1998"/>
                  </a:lnTo>
                  <a:lnTo>
                    <a:pt x="4591" y="1976"/>
                  </a:lnTo>
                  <a:lnTo>
                    <a:pt x="4688" y="1948"/>
                  </a:lnTo>
                  <a:lnTo>
                    <a:pt x="4784" y="1916"/>
                  </a:lnTo>
                  <a:lnTo>
                    <a:pt x="4876" y="1879"/>
                  </a:lnTo>
                  <a:lnTo>
                    <a:pt x="4966" y="1838"/>
                  </a:lnTo>
                  <a:lnTo>
                    <a:pt x="5054" y="1792"/>
                  </a:lnTo>
                  <a:lnTo>
                    <a:pt x="5140" y="1743"/>
                  </a:lnTo>
                  <a:lnTo>
                    <a:pt x="5222" y="1689"/>
                  </a:lnTo>
                  <a:lnTo>
                    <a:pt x="5303" y="1632"/>
                  </a:lnTo>
                  <a:lnTo>
                    <a:pt x="5379" y="1572"/>
                  </a:lnTo>
                  <a:lnTo>
                    <a:pt x="5454" y="1508"/>
                  </a:lnTo>
                  <a:lnTo>
                    <a:pt x="5524" y="1439"/>
                  </a:lnTo>
                  <a:lnTo>
                    <a:pt x="5592" y="1369"/>
                  </a:lnTo>
                  <a:lnTo>
                    <a:pt x="5656" y="1294"/>
                  </a:lnTo>
                  <a:lnTo>
                    <a:pt x="5716" y="1217"/>
                  </a:lnTo>
                  <a:lnTo>
                    <a:pt x="5773" y="1137"/>
                  </a:lnTo>
                  <a:lnTo>
                    <a:pt x="5826" y="1055"/>
                  </a:lnTo>
                  <a:lnTo>
                    <a:pt x="5875" y="969"/>
                  </a:lnTo>
                  <a:lnTo>
                    <a:pt x="5920" y="881"/>
                  </a:lnTo>
                  <a:lnTo>
                    <a:pt x="5961" y="791"/>
                  </a:lnTo>
                  <a:lnTo>
                    <a:pt x="5997" y="699"/>
                  </a:lnTo>
                  <a:lnTo>
                    <a:pt x="6029" y="604"/>
                  </a:lnTo>
                  <a:lnTo>
                    <a:pt x="6057" y="507"/>
                  </a:lnTo>
                  <a:lnTo>
                    <a:pt x="6079" y="409"/>
                  </a:lnTo>
                  <a:lnTo>
                    <a:pt x="6097" y="309"/>
                  </a:lnTo>
                  <a:lnTo>
                    <a:pt x="6110" y="207"/>
                  </a:lnTo>
                  <a:lnTo>
                    <a:pt x="6118" y="104"/>
                  </a:lnTo>
                  <a:lnTo>
                    <a:pt x="6120" y="0"/>
                  </a:lnTo>
                  <a:lnTo>
                    <a:pt x="816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9" name="Freeform 25"/>
            <p:cNvSpPr>
              <a:spLocks noChangeAspect="1"/>
            </p:cNvSpPr>
            <p:nvPr/>
          </p:nvSpPr>
          <p:spPr bwMode="auto">
            <a:xfrm>
              <a:off x="454" y="227"/>
              <a:ext cx="192" cy="192"/>
            </a:xfrm>
            <a:custGeom>
              <a:avLst/>
              <a:gdLst>
                <a:gd name="T0" fmla="*/ 0 w 8160"/>
                <a:gd name="T1" fmla="*/ 0 h 8160"/>
                <a:gd name="T2" fmla="*/ 0 w 8160"/>
                <a:gd name="T3" fmla="*/ 0 h 8160"/>
                <a:gd name="T4" fmla="*/ 0 w 8160"/>
                <a:gd name="T5" fmla="*/ 0 h 8160"/>
                <a:gd name="T6" fmla="*/ 0 w 8160"/>
                <a:gd name="T7" fmla="*/ 0 h 8160"/>
                <a:gd name="T8" fmla="*/ 0 w 8160"/>
                <a:gd name="T9" fmla="*/ 0 h 8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60" h="8160">
                  <a:moveTo>
                    <a:pt x="2878" y="8160"/>
                  </a:moveTo>
                  <a:lnTo>
                    <a:pt x="0" y="8160"/>
                  </a:lnTo>
                  <a:lnTo>
                    <a:pt x="8160" y="0"/>
                  </a:lnTo>
                  <a:lnTo>
                    <a:pt x="8160" y="2892"/>
                  </a:lnTo>
                  <a:lnTo>
                    <a:pt x="2878" y="8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10" name="bmkFld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chemeClr val="bg1"/>
              </a:solidFill>
            </a:endParaRPr>
          </a:p>
        </p:txBody>
      </p:sp>
      <p:sp>
        <p:nvSpPr>
          <p:cNvPr id="11" name="bmkOffParent"/>
          <p:cNvSpPr txBox="1">
            <a:spLocks noChangeArrowheads="1"/>
          </p:cNvSpPr>
          <p:nvPr userDrawn="1"/>
        </p:nvSpPr>
        <p:spPr bwMode="auto">
          <a:xfrm>
            <a:off x="1120775" y="381000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8000"/>
              </a:lnSpc>
              <a:buFont typeface="AU Passata" charset="0"/>
              <a:buNone/>
              <a:defRPr/>
            </a:pPr>
            <a:r>
              <a:rPr lang="en-US" sz="1100">
                <a:solidFill>
                  <a:schemeClr val="bg1"/>
                </a:solidFill>
              </a:rPr>
              <a:t>AARHUS UNIVERSITET</a:t>
            </a:r>
          </a:p>
        </p:txBody>
      </p:sp>
      <p:sp>
        <p:nvSpPr>
          <p:cNvPr id="12" name="bmkOffUnitName"/>
          <p:cNvSpPr txBox="1">
            <a:spLocks noChangeArrowheads="1"/>
          </p:cNvSpPr>
          <p:nvPr userDrawn="1"/>
        </p:nvSpPr>
        <p:spPr bwMode="auto">
          <a:xfrm>
            <a:off x="1120775" y="768350"/>
            <a:ext cx="20161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83000"/>
              </a:lnSpc>
              <a:buFont typeface="AU Passata" charset="0"/>
              <a:buNone/>
              <a:defRPr/>
            </a:pPr>
            <a:endParaRPr lang="da-DK" sz="700">
              <a:solidFill>
                <a:schemeClr val="bg1"/>
              </a:solidFill>
            </a:endParaRPr>
          </a:p>
        </p:txBody>
      </p:sp>
      <p:sp>
        <p:nvSpPr>
          <p:cNvPr id="3074" name="bmkFldPresentationTitle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lnSpc>
                <a:spcPts val="3600"/>
              </a:lnSpc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 i masteren</a:t>
            </a:r>
            <a:endParaRPr lang="da-DK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8775" y="2935288"/>
            <a:ext cx="8421688" cy="334962"/>
          </a:xfrm>
        </p:spPr>
        <p:txBody>
          <a:bodyPr/>
          <a:lstStyle>
            <a:lvl1pPr marL="0" indent="0">
              <a:lnSpc>
                <a:spcPct val="97000"/>
              </a:lnSpc>
              <a:buFont typeface="AU Passata" pitchFamily="34" charset="0"/>
              <a:buNone/>
              <a:defRPr sz="12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11"/>
          </p:nvPr>
        </p:nvSpPr>
        <p:spPr>
          <a:xfrm>
            <a:off x="4716463" y="3500438"/>
            <a:ext cx="914400" cy="9144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165F0-779E-402B-B711-335321E3193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9609B-2149-4411-9E5F-F1B33BF9A06F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2935288"/>
            <a:ext cx="4133850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2935288"/>
            <a:ext cx="4135438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40308-1237-4BBA-A430-507C17CC88BA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65AAE-08C0-4F95-97BF-6A07BB6E635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633FC-D9C6-4CF9-93B5-F8CACBA766B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5846E-8AAF-4411-9BB0-18295F449F1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C0005-5433-479D-9408-D6E1AA5D7EB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da-D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F9C28-158B-4676-A76C-E3F1DE82B8F0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87B07-1386-44D3-BB71-85539D1BBE35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5438" y="1619250"/>
            <a:ext cx="2105025" cy="45545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5" y="1619250"/>
            <a:ext cx="6164263" cy="45545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B19DA-0646-4E74-A15A-AC8C3952D4A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7"/>
          <p:cNvSpPr txBox="1">
            <a:spLocks noChangeArrowheads="1"/>
          </p:cNvSpPr>
          <p:nvPr/>
        </p:nvSpPr>
        <p:spPr bwMode="auto">
          <a:xfrm>
            <a:off x="611188" y="5662613"/>
            <a:ext cx="81565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rgbClr val="81A0C6"/>
                </a:solidFill>
                <a:latin typeface="AU Peto" pitchFamily="82" charset="0"/>
              </a:rPr>
              <a:t>UNIVERSITET</a:t>
            </a:r>
          </a:p>
        </p:txBody>
      </p:sp>
      <p:sp>
        <p:nvSpPr>
          <p:cNvPr id="5" name="Text Box 26"/>
          <p:cNvSpPr txBox="1">
            <a:spLocks noChangeArrowheads="1"/>
          </p:cNvSpPr>
          <p:nvPr/>
        </p:nvSpPr>
        <p:spPr bwMode="auto">
          <a:xfrm>
            <a:off x="3348038" y="5662613"/>
            <a:ext cx="539908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rgbClr val="FFFFFF"/>
                </a:solidFill>
                <a:latin typeface="AU Peto" pitchFamily="82" charset="0"/>
              </a:rPr>
              <a:t>dETRULLENDE</a:t>
            </a: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358775" y="2773363"/>
            <a:ext cx="1403350" cy="0"/>
          </a:xfrm>
          <a:prstGeom prst="line">
            <a:avLst/>
          </a:prstGeom>
          <a:noFill/>
          <a:ln w="1778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da-DK">
              <a:solidFill>
                <a:srgbClr val="000000"/>
              </a:solidFill>
            </a:endParaRPr>
          </a:p>
        </p:txBody>
      </p:sp>
      <p:grpSp>
        <p:nvGrpSpPr>
          <p:cNvPr id="7" name="Group 23"/>
          <p:cNvGrpSpPr>
            <a:grpSpLocks noChangeAspect="1"/>
          </p:cNvGrpSpPr>
          <p:nvPr/>
        </p:nvGrpSpPr>
        <p:grpSpPr bwMode="auto">
          <a:xfrm>
            <a:off x="358775" y="358775"/>
            <a:ext cx="590550" cy="295275"/>
            <a:chOff x="454" y="227"/>
            <a:chExt cx="384" cy="192"/>
          </a:xfrm>
        </p:grpSpPr>
        <p:sp>
          <p:nvSpPr>
            <p:cNvPr id="8" name="Freeform 24"/>
            <p:cNvSpPr>
              <a:spLocks noChangeAspect="1"/>
            </p:cNvSpPr>
            <p:nvPr/>
          </p:nvSpPr>
          <p:spPr bwMode="auto">
            <a:xfrm>
              <a:off x="646" y="323"/>
              <a:ext cx="192" cy="96"/>
            </a:xfrm>
            <a:custGeom>
              <a:avLst/>
              <a:gdLst>
                <a:gd name="T0" fmla="*/ 0 w 8160"/>
                <a:gd name="T1" fmla="*/ 0 h 4080"/>
                <a:gd name="T2" fmla="*/ 0 w 8160"/>
                <a:gd name="T3" fmla="*/ 0 h 4080"/>
                <a:gd name="T4" fmla="*/ 0 w 8160"/>
                <a:gd name="T5" fmla="*/ 0 h 4080"/>
                <a:gd name="T6" fmla="*/ 0 w 8160"/>
                <a:gd name="T7" fmla="*/ 0 h 4080"/>
                <a:gd name="T8" fmla="*/ 0 w 8160"/>
                <a:gd name="T9" fmla="*/ 0 h 4080"/>
                <a:gd name="T10" fmla="*/ 0 w 8160"/>
                <a:gd name="T11" fmla="*/ 0 h 4080"/>
                <a:gd name="T12" fmla="*/ 0 w 8160"/>
                <a:gd name="T13" fmla="*/ 0 h 4080"/>
                <a:gd name="T14" fmla="*/ 0 w 8160"/>
                <a:gd name="T15" fmla="*/ 0 h 4080"/>
                <a:gd name="T16" fmla="*/ 0 w 8160"/>
                <a:gd name="T17" fmla="*/ 0 h 4080"/>
                <a:gd name="T18" fmla="*/ 0 w 8160"/>
                <a:gd name="T19" fmla="*/ 0 h 4080"/>
                <a:gd name="T20" fmla="*/ 0 w 8160"/>
                <a:gd name="T21" fmla="*/ 0 h 4080"/>
                <a:gd name="T22" fmla="*/ 0 w 8160"/>
                <a:gd name="T23" fmla="*/ 0 h 4080"/>
                <a:gd name="T24" fmla="*/ 0 w 8160"/>
                <a:gd name="T25" fmla="*/ 0 h 4080"/>
                <a:gd name="T26" fmla="*/ 0 w 8160"/>
                <a:gd name="T27" fmla="*/ 0 h 4080"/>
                <a:gd name="T28" fmla="*/ 0 w 8160"/>
                <a:gd name="T29" fmla="*/ 0 h 4080"/>
                <a:gd name="T30" fmla="*/ 0 w 8160"/>
                <a:gd name="T31" fmla="*/ 0 h 4080"/>
                <a:gd name="T32" fmla="*/ 0 w 8160"/>
                <a:gd name="T33" fmla="*/ 0 h 4080"/>
                <a:gd name="T34" fmla="*/ 0 w 8160"/>
                <a:gd name="T35" fmla="*/ 0 h 4080"/>
                <a:gd name="T36" fmla="*/ 0 w 8160"/>
                <a:gd name="T37" fmla="*/ 0 h 4080"/>
                <a:gd name="T38" fmla="*/ 0 w 8160"/>
                <a:gd name="T39" fmla="*/ 0 h 4080"/>
                <a:gd name="T40" fmla="*/ 0 w 8160"/>
                <a:gd name="T41" fmla="*/ 0 h 4080"/>
                <a:gd name="T42" fmla="*/ 0 w 8160"/>
                <a:gd name="T43" fmla="*/ 0 h 4080"/>
                <a:gd name="T44" fmla="*/ 0 w 8160"/>
                <a:gd name="T45" fmla="*/ 0 h 4080"/>
                <a:gd name="T46" fmla="*/ 0 w 8160"/>
                <a:gd name="T47" fmla="*/ 0 h 4080"/>
                <a:gd name="T48" fmla="*/ 0 w 8160"/>
                <a:gd name="T49" fmla="*/ 0 h 4080"/>
                <a:gd name="T50" fmla="*/ 0 w 8160"/>
                <a:gd name="T51" fmla="*/ 0 h 4080"/>
                <a:gd name="T52" fmla="*/ 0 w 8160"/>
                <a:gd name="T53" fmla="*/ 0 h 4080"/>
                <a:gd name="T54" fmla="*/ 0 w 8160"/>
                <a:gd name="T55" fmla="*/ 0 h 4080"/>
                <a:gd name="T56" fmla="*/ 0 w 8160"/>
                <a:gd name="T57" fmla="*/ 0 h 4080"/>
                <a:gd name="T58" fmla="*/ 0 w 8160"/>
                <a:gd name="T59" fmla="*/ 0 h 4080"/>
                <a:gd name="T60" fmla="*/ 0 w 8160"/>
                <a:gd name="T61" fmla="*/ 0 h 4080"/>
                <a:gd name="T62" fmla="*/ 0 w 8160"/>
                <a:gd name="T63" fmla="*/ 0 h 4080"/>
                <a:gd name="T64" fmla="*/ 0 w 8160"/>
                <a:gd name="T65" fmla="*/ 0 h 4080"/>
                <a:gd name="T66" fmla="*/ 0 w 8160"/>
                <a:gd name="T67" fmla="*/ 0 h 4080"/>
                <a:gd name="T68" fmla="*/ 0 w 8160"/>
                <a:gd name="T69" fmla="*/ 0 h 4080"/>
                <a:gd name="T70" fmla="*/ 0 w 8160"/>
                <a:gd name="T71" fmla="*/ 0 h 4080"/>
                <a:gd name="T72" fmla="*/ 0 w 8160"/>
                <a:gd name="T73" fmla="*/ 0 h 4080"/>
                <a:gd name="T74" fmla="*/ 0 w 8160"/>
                <a:gd name="T75" fmla="*/ 0 h 4080"/>
                <a:gd name="T76" fmla="*/ 0 w 8160"/>
                <a:gd name="T77" fmla="*/ 0 h 4080"/>
                <a:gd name="T78" fmla="*/ 0 w 8160"/>
                <a:gd name="T79" fmla="*/ 0 h 4080"/>
                <a:gd name="T80" fmla="*/ 0 w 8160"/>
                <a:gd name="T81" fmla="*/ 0 h 4080"/>
                <a:gd name="T82" fmla="*/ 0 w 8160"/>
                <a:gd name="T83" fmla="*/ 0 h 4080"/>
                <a:gd name="T84" fmla="*/ 0 w 8160"/>
                <a:gd name="T85" fmla="*/ 0 h 40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160" h="4080">
                  <a:moveTo>
                    <a:pt x="8160" y="0"/>
                  </a:moveTo>
                  <a:lnTo>
                    <a:pt x="8155" y="209"/>
                  </a:lnTo>
                  <a:lnTo>
                    <a:pt x="8139" y="416"/>
                  </a:lnTo>
                  <a:lnTo>
                    <a:pt x="8113" y="620"/>
                  </a:lnTo>
                  <a:lnTo>
                    <a:pt x="8077" y="821"/>
                  </a:lnTo>
                  <a:lnTo>
                    <a:pt x="8033" y="1019"/>
                  </a:lnTo>
                  <a:lnTo>
                    <a:pt x="7977" y="1212"/>
                  </a:lnTo>
                  <a:lnTo>
                    <a:pt x="7913" y="1401"/>
                  </a:lnTo>
                  <a:lnTo>
                    <a:pt x="7841" y="1587"/>
                  </a:lnTo>
                  <a:lnTo>
                    <a:pt x="7759" y="1768"/>
                  </a:lnTo>
                  <a:lnTo>
                    <a:pt x="7669" y="1943"/>
                  </a:lnTo>
                  <a:lnTo>
                    <a:pt x="7571" y="2114"/>
                  </a:lnTo>
                  <a:lnTo>
                    <a:pt x="7465" y="2280"/>
                  </a:lnTo>
                  <a:lnTo>
                    <a:pt x="7352" y="2440"/>
                  </a:lnTo>
                  <a:lnTo>
                    <a:pt x="7231" y="2594"/>
                  </a:lnTo>
                  <a:lnTo>
                    <a:pt x="7103" y="2742"/>
                  </a:lnTo>
                  <a:lnTo>
                    <a:pt x="6968" y="2884"/>
                  </a:lnTo>
                  <a:lnTo>
                    <a:pt x="6827" y="3019"/>
                  </a:lnTo>
                  <a:lnTo>
                    <a:pt x="6679" y="3148"/>
                  </a:lnTo>
                  <a:lnTo>
                    <a:pt x="6525" y="3268"/>
                  </a:lnTo>
                  <a:lnTo>
                    <a:pt x="6365" y="3382"/>
                  </a:lnTo>
                  <a:lnTo>
                    <a:pt x="6200" y="3488"/>
                  </a:lnTo>
                  <a:lnTo>
                    <a:pt x="6028" y="3586"/>
                  </a:lnTo>
                  <a:lnTo>
                    <a:pt x="5853" y="3677"/>
                  </a:lnTo>
                  <a:lnTo>
                    <a:pt x="5671" y="3759"/>
                  </a:lnTo>
                  <a:lnTo>
                    <a:pt x="5487" y="3832"/>
                  </a:lnTo>
                  <a:lnTo>
                    <a:pt x="5297" y="3896"/>
                  </a:lnTo>
                  <a:lnTo>
                    <a:pt x="5103" y="3951"/>
                  </a:lnTo>
                  <a:lnTo>
                    <a:pt x="4905" y="3997"/>
                  </a:lnTo>
                  <a:lnTo>
                    <a:pt x="4703" y="4033"/>
                  </a:lnTo>
                  <a:lnTo>
                    <a:pt x="4499" y="4059"/>
                  </a:lnTo>
                  <a:lnTo>
                    <a:pt x="4291" y="4075"/>
                  </a:lnTo>
                  <a:lnTo>
                    <a:pt x="4080" y="4080"/>
                  </a:lnTo>
                  <a:lnTo>
                    <a:pt x="3871" y="4075"/>
                  </a:lnTo>
                  <a:lnTo>
                    <a:pt x="3664" y="4059"/>
                  </a:lnTo>
                  <a:lnTo>
                    <a:pt x="3460" y="4033"/>
                  </a:lnTo>
                  <a:lnTo>
                    <a:pt x="3259" y="3997"/>
                  </a:lnTo>
                  <a:lnTo>
                    <a:pt x="3062" y="3951"/>
                  </a:lnTo>
                  <a:lnTo>
                    <a:pt x="2868" y="3896"/>
                  </a:lnTo>
                  <a:lnTo>
                    <a:pt x="2679" y="3832"/>
                  </a:lnTo>
                  <a:lnTo>
                    <a:pt x="2494" y="3759"/>
                  </a:lnTo>
                  <a:lnTo>
                    <a:pt x="2313" y="3677"/>
                  </a:lnTo>
                  <a:lnTo>
                    <a:pt x="2137" y="3586"/>
                  </a:lnTo>
                  <a:lnTo>
                    <a:pt x="1967" y="3488"/>
                  </a:lnTo>
                  <a:lnTo>
                    <a:pt x="1800" y="3382"/>
                  </a:lnTo>
                  <a:lnTo>
                    <a:pt x="1640" y="3268"/>
                  </a:lnTo>
                  <a:lnTo>
                    <a:pt x="1486" y="3148"/>
                  </a:lnTo>
                  <a:lnTo>
                    <a:pt x="1338" y="3019"/>
                  </a:lnTo>
                  <a:lnTo>
                    <a:pt x="1196" y="2884"/>
                  </a:lnTo>
                  <a:lnTo>
                    <a:pt x="1061" y="2742"/>
                  </a:lnTo>
                  <a:lnTo>
                    <a:pt x="933" y="2594"/>
                  </a:lnTo>
                  <a:lnTo>
                    <a:pt x="812" y="2440"/>
                  </a:lnTo>
                  <a:lnTo>
                    <a:pt x="698" y="2280"/>
                  </a:lnTo>
                  <a:lnTo>
                    <a:pt x="592" y="2114"/>
                  </a:lnTo>
                  <a:lnTo>
                    <a:pt x="493" y="1943"/>
                  </a:lnTo>
                  <a:lnTo>
                    <a:pt x="403" y="1768"/>
                  </a:lnTo>
                  <a:lnTo>
                    <a:pt x="321" y="1587"/>
                  </a:lnTo>
                  <a:lnTo>
                    <a:pt x="248" y="1401"/>
                  </a:lnTo>
                  <a:lnTo>
                    <a:pt x="184" y="1212"/>
                  </a:lnTo>
                  <a:lnTo>
                    <a:pt x="129" y="1019"/>
                  </a:lnTo>
                  <a:lnTo>
                    <a:pt x="83" y="821"/>
                  </a:lnTo>
                  <a:lnTo>
                    <a:pt x="47" y="620"/>
                  </a:lnTo>
                  <a:lnTo>
                    <a:pt x="21" y="416"/>
                  </a:lnTo>
                  <a:lnTo>
                    <a:pt x="5" y="209"/>
                  </a:lnTo>
                  <a:lnTo>
                    <a:pt x="0" y="0"/>
                  </a:lnTo>
                  <a:lnTo>
                    <a:pt x="2040" y="0"/>
                  </a:lnTo>
                  <a:lnTo>
                    <a:pt x="2043" y="104"/>
                  </a:lnTo>
                  <a:lnTo>
                    <a:pt x="2051" y="207"/>
                  </a:lnTo>
                  <a:lnTo>
                    <a:pt x="2064" y="309"/>
                  </a:lnTo>
                  <a:lnTo>
                    <a:pt x="2082" y="409"/>
                  </a:lnTo>
                  <a:lnTo>
                    <a:pt x="2105" y="507"/>
                  </a:lnTo>
                  <a:lnTo>
                    <a:pt x="2133" y="604"/>
                  </a:lnTo>
                  <a:lnTo>
                    <a:pt x="2164" y="699"/>
                  </a:lnTo>
                  <a:lnTo>
                    <a:pt x="2201" y="791"/>
                  </a:lnTo>
                  <a:lnTo>
                    <a:pt x="2243" y="881"/>
                  </a:lnTo>
                  <a:lnTo>
                    <a:pt x="2288" y="969"/>
                  </a:lnTo>
                  <a:lnTo>
                    <a:pt x="2337" y="1055"/>
                  </a:lnTo>
                  <a:lnTo>
                    <a:pt x="2391" y="1137"/>
                  </a:lnTo>
                  <a:lnTo>
                    <a:pt x="2448" y="1217"/>
                  </a:lnTo>
                  <a:lnTo>
                    <a:pt x="2508" y="1294"/>
                  </a:lnTo>
                  <a:lnTo>
                    <a:pt x="2572" y="1369"/>
                  </a:lnTo>
                  <a:lnTo>
                    <a:pt x="2641" y="1439"/>
                  </a:lnTo>
                  <a:lnTo>
                    <a:pt x="2711" y="1508"/>
                  </a:lnTo>
                  <a:lnTo>
                    <a:pt x="2786" y="1572"/>
                  </a:lnTo>
                  <a:lnTo>
                    <a:pt x="2863" y="1632"/>
                  </a:lnTo>
                  <a:lnTo>
                    <a:pt x="2943" y="1689"/>
                  </a:lnTo>
                  <a:lnTo>
                    <a:pt x="3025" y="1743"/>
                  </a:lnTo>
                  <a:lnTo>
                    <a:pt x="3111" y="1792"/>
                  </a:lnTo>
                  <a:lnTo>
                    <a:pt x="3199" y="1838"/>
                  </a:lnTo>
                  <a:lnTo>
                    <a:pt x="3290" y="1879"/>
                  </a:lnTo>
                  <a:lnTo>
                    <a:pt x="3381" y="1916"/>
                  </a:lnTo>
                  <a:lnTo>
                    <a:pt x="3476" y="1948"/>
                  </a:lnTo>
                  <a:lnTo>
                    <a:pt x="3573" y="1976"/>
                  </a:lnTo>
                  <a:lnTo>
                    <a:pt x="3671" y="1998"/>
                  </a:lnTo>
                  <a:lnTo>
                    <a:pt x="3771" y="2017"/>
                  </a:lnTo>
                  <a:lnTo>
                    <a:pt x="3873" y="2030"/>
                  </a:lnTo>
                  <a:lnTo>
                    <a:pt x="3976" y="2037"/>
                  </a:lnTo>
                  <a:lnTo>
                    <a:pt x="4080" y="2040"/>
                  </a:lnTo>
                  <a:lnTo>
                    <a:pt x="4186" y="2037"/>
                  </a:lnTo>
                  <a:lnTo>
                    <a:pt x="4289" y="2030"/>
                  </a:lnTo>
                  <a:lnTo>
                    <a:pt x="4392" y="2017"/>
                  </a:lnTo>
                  <a:lnTo>
                    <a:pt x="4492" y="1998"/>
                  </a:lnTo>
                  <a:lnTo>
                    <a:pt x="4591" y="1976"/>
                  </a:lnTo>
                  <a:lnTo>
                    <a:pt x="4688" y="1948"/>
                  </a:lnTo>
                  <a:lnTo>
                    <a:pt x="4784" y="1916"/>
                  </a:lnTo>
                  <a:lnTo>
                    <a:pt x="4876" y="1879"/>
                  </a:lnTo>
                  <a:lnTo>
                    <a:pt x="4966" y="1838"/>
                  </a:lnTo>
                  <a:lnTo>
                    <a:pt x="5054" y="1792"/>
                  </a:lnTo>
                  <a:lnTo>
                    <a:pt x="5140" y="1743"/>
                  </a:lnTo>
                  <a:lnTo>
                    <a:pt x="5222" y="1689"/>
                  </a:lnTo>
                  <a:lnTo>
                    <a:pt x="5303" y="1632"/>
                  </a:lnTo>
                  <a:lnTo>
                    <a:pt x="5379" y="1572"/>
                  </a:lnTo>
                  <a:lnTo>
                    <a:pt x="5454" y="1508"/>
                  </a:lnTo>
                  <a:lnTo>
                    <a:pt x="5524" y="1439"/>
                  </a:lnTo>
                  <a:lnTo>
                    <a:pt x="5592" y="1369"/>
                  </a:lnTo>
                  <a:lnTo>
                    <a:pt x="5656" y="1294"/>
                  </a:lnTo>
                  <a:lnTo>
                    <a:pt x="5716" y="1217"/>
                  </a:lnTo>
                  <a:lnTo>
                    <a:pt x="5773" y="1137"/>
                  </a:lnTo>
                  <a:lnTo>
                    <a:pt x="5826" y="1055"/>
                  </a:lnTo>
                  <a:lnTo>
                    <a:pt x="5875" y="969"/>
                  </a:lnTo>
                  <a:lnTo>
                    <a:pt x="5920" y="881"/>
                  </a:lnTo>
                  <a:lnTo>
                    <a:pt x="5961" y="791"/>
                  </a:lnTo>
                  <a:lnTo>
                    <a:pt x="5997" y="699"/>
                  </a:lnTo>
                  <a:lnTo>
                    <a:pt x="6029" y="604"/>
                  </a:lnTo>
                  <a:lnTo>
                    <a:pt x="6057" y="507"/>
                  </a:lnTo>
                  <a:lnTo>
                    <a:pt x="6079" y="409"/>
                  </a:lnTo>
                  <a:lnTo>
                    <a:pt x="6097" y="309"/>
                  </a:lnTo>
                  <a:lnTo>
                    <a:pt x="6110" y="207"/>
                  </a:lnTo>
                  <a:lnTo>
                    <a:pt x="6118" y="104"/>
                  </a:lnTo>
                  <a:lnTo>
                    <a:pt x="6120" y="0"/>
                  </a:lnTo>
                  <a:lnTo>
                    <a:pt x="816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>
                <a:solidFill>
                  <a:srgbClr val="000000"/>
                </a:solidFill>
              </a:endParaRPr>
            </a:p>
          </p:txBody>
        </p:sp>
        <p:sp>
          <p:nvSpPr>
            <p:cNvPr id="9" name="Freeform 25"/>
            <p:cNvSpPr>
              <a:spLocks noChangeAspect="1"/>
            </p:cNvSpPr>
            <p:nvPr/>
          </p:nvSpPr>
          <p:spPr bwMode="auto">
            <a:xfrm>
              <a:off x="454" y="227"/>
              <a:ext cx="192" cy="192"/>
            </a:xfrm>
            <a:custGeom>
              <a:avLst/>
              <a:gdLst>
                <a:gd name="T0" fmla="*/ 0 w 8160"/>
                <a:gd name="T1" fmla="*/ 0 h 8160"/>
                <a:gd name="T2" fmla="*/ 0 w 8160"/>
                <a:gd name="T3" fmla="*/ 0 h 8160"/>
                <a:gd name="T4" fmla="*/ 0 w 8160"/>
                <a:gd name="T5" fmla="*/ 0 h 8160"/>
                <a:gd name="T6" fmla="*/ 0 w 8160"/>
                <a:gd name="T7" fmla="*/ 0 h 8160"/>
                <a:gd name="T8" fmla="*/ 0 w 8160"/>
                <a:gd name="T9" fmla="*/ 0 h 8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60" h="8160">
                  <a:moveTo>
                    <a:pt x="2878" y="8160"/>
                  </a:moveTo>
                  <a:lnTo>
                    <a:pt x="0" y="8160"/>
                  </a:lnTo>
                  <a:lnTo>
                    <a:pt x="8160" y="0"/>
                  </a:lnTo>
                  <a:lnTo>
                    <a:pt x="8160" y="2892"/>
                  </a:lnTo>
                  <a:lnTo>
                    <a:pt x="2878" y="8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>
                <a:solidFill>
                  <a:srgbClr val="000000"/>
                </a:solidFill>
              </a:endParaRPr>
            </a:p>
          </p:txBody>
        </p:sp>
      </p:grpSp>
      <p:sp>
        <p:nvSpPr>
          <p:cNvPr id="10" name="bmkFld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rgbClr val="FFFFFF"/>
              </a:solidFill>
            </a:endParaRPr>
          </a:p>
        </p:txBody>
      </p:sp>
      <p:sp>
        <p:nvSpPr>
          <p:cNvPr id="11" name="bmkOffParent"/>
          <p:cNvSpPr txBox="1">
            <a:spLocks noChangeArrowheads="1"/>
          </p:cNvSpPr>
          <p:nvPr userDrawn="1"/>
        </p:nvSpPr>
        <p:spPr bwMode="auto">
          <a:xfrm>
            <a:off x="1120775" y="381000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8000"/>
              </a:lnSpc>
              <a:buFont typeface="AU Passata" charset="0"/>
              <a:buNone/>
              <a:defRPr/>
            </a:pPr>
            <a:r>
              <a:rPr lang="en-US" sz="1100">
                <a:solidFill>
                  <a:srgbClr val="FFFFFF"/>
                </a:solidFill>
              </a:rPr>
              <a:t>AARHUS UNIVERSITET</a:t>
            </a:r>
          </a:p>
        </p:txBody>
      </p:sp>
      <p:sp>
        <p:nvSpPr>
          <p:cNvPr id="12" name="bmkOffUnitName"/>
          <p:cNvSpPr txBox="1">
            <a:spLocks noChangeArrowheads="1"/>
          </p:cNvSpPr>
          <p:nvPr userDrawn="1"/>
        </p:nvSpPr>
        <p:spPr bwMode="auto">
          <a:xfrm>
            <a:off x="1120775" y="768350"/>
            <a:ext cx="20161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83000"/>
              </a:lnSpc>
              <a:buFont typeface="AU Passata" charset="0"/>
              <a:buNone/>
              <a:defRPr/>
            </a:pPr>
            <a:endParaRPr lang="da-DK" sz="700">
              <a:solidFill>
                <a:srgbClr val="FFFFFF"/>
              </a:solidFill>
            </a:endParaRPr>
          </a:p>
        </p:txBody>
      </p:sp>
      <p:sp>
        <p:nvSpPr>
          <p:cNvPr id="3074" name="bmkFldPresentationTitle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lnSpc>
                <a:spcPts val="3600"/>
              </a:lnSpc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 i masteren</a:t>
            </a:r>
            <a:endParaRPr lang="da-DK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8775" y="2935288"/>
            <a:ext cx="8421688" cy="334962"/>
          </a:xfrm>
        </p:spPr>
        <p:txBody>
          <a:bodyPr/>
          <a:lstStyle>
            <a:lvl1pPr marL="0" indent="0">
              <a:lnSpc>
                <a:spcPct val="97000"/>
              </a:lnSpc>
              <a:buFont typeface="AU Passata" pitchFamily="34" charset="0"/>
              <a:buNone/>
              <a:defRPr sz="12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78369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11"/>
          </p:nvPr>
        </p:nvSpPr>
        <p:spPr>
          <a:xfrm>
            <a:off x="4716463" y="3500438"/>
            <a:ext cx="914400" cy="9144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165F0-779E-402B-B711-335321E31931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162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9609B-2149-4411-9E5F-F1B33BF9A06F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298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2935288"/>
            <a:ext cx="4133850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2935288"/>
            <a:ext cx="4135438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40308-1237-4BBA-A430-507C17CC88BA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0254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65AAE-08C0-4F95-97BF-6A07BB6E6354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0783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633FC-D9C6-4CF9-93B5-F8CACBA766B7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4891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5846E-8AAF-4411-9BB0-18295F449F11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6092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C0005-5433-479D-9408-D6E1AA5D7EB4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7108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da-D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F9C28-158B-4676-A76C-E3F1DE82B8F0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8583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87B07-1386-44D3-BB71-85539D1BBE35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9278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5438" y="1619250"/>
            <a:ext cx="2105025" cy="45545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5" y="1619250"/>
            <a:ext cx="6164263" cy="45545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B19DA-0646-4E74-A15A-AC8C3952D4A7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242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mkSekundærtLogo"/>
          <p:cNvSpPr>
            <a:spLocks noChangeArrowheads="1"/>
          </p:cNvSpPr>
          <p:nvPr/>
        </p:nvSpPr>
        <p:spPr bwMode="auto">
          <a:xfrm>
            <a:off x="358775" y="6203950"/>
            <a:ext cx="584200" cy="287338"/>
          </a:xfrm>
          <a:prstGeom prst="rect">
            <a:avLst/>
          </a:prstGeom>
          <a:solidFill>
            <a:schemeClr val="bg1"/>
          </a:solidFill>
          <a:ln w="1778" algn="ctr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27" name="bmkFldPresentationTitle0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908050"/>
            <a:ext cx="8421688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a-DK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2276475"/>
            <a:ext cx="8421688" cy="389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46863" y="6245225"/>
            <a:ext cx="21336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2000"/>
              </a:lnSpc>
              <a:buFontTx/>
              <a:buNone/>
              <a:defRPr sz="900">
                <a:solidFill>
                  <a:schemeClr val="bg2"/>
                </a:solidFill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1C6206FD-47A5-4C75-B5C2-772F9AB1222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7556500" y="358775"/>
            <a:ext cx="122396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31" name="Rectangle 11"/>
          <p:cNvSpPr>
            <a:spLocks noChangeArrowheads="1"/>
          </p:cNvSpPr>
          <p:nvPr/>
        </p:nvSpPr>
        <p:spPr bwMode="auto">
          <a:xfrm>
            <a:off x="4749800" y="358775"/>
            <a:ext cx="262731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32" name="Line 13"/>
          <p:cNvSpPr>
            <a:spLocks noChangeShapeType="1"/>
          </p:cNvSpPr>
          <p:nvPr/>
        </p:nvSpPr>
        <p:spPr bwMode="auto">
          <a:xfrm>
            <a:off x="358775" y="1989138"/>
            <a:ext cx="1403350" cy="0"/>
          </a:xfrm>
          <a:prstGeom prst="line">
            <a:avLst/>
          </a:prstGeom>
          <a:noFill/>
          <a:ln w="1778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1034" name="bmkFld2PresentationTitle"/>
          <p:cNvSpPr txBox="1">
            <a:spLocks noChangeArrowheads="1"/>
          </p:cNvSpPr>
          <p:nvPr/>
        </p:nvSpPr>
        <p:spPr bwMode="auto">
          <a:xfrm>
            <a:off x="4767263" y="554038"/>
            <a:ext cx="260985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r>
              <a:rPr lang="en-US" sz="900" dirty="0" err="1">
                <a:solidFill>
                  <a:schemeClr val="bg2"/>
                </a:solidFill>
              </a:rPr>
              <a:t>Astronomi</a:t>
            </a:r>
            <a:r>
              <a:rPr lang="en-US" sz="900" dirty="0">
                <a:solidFill>
                  <a:schemeClr val="bg2"/>
                </a:solidFill>
              </a:rPr>
              <a:t> C</a:t>
            </a:r>
          </a:p>
        </p:txBody>
      </p:sp>
      <p:sp>
        <p:nvSpPr>
          <p:cNvPr id="1035" name="bmkADTitle"/>
          <p:cNvSpPr txBox="1">
            <a:spLocks noChangeArrowheads="1"/>
          </p:cNvSpPr>
          <p:nvPr/>
        </p:nvSpPr>
        <p:spPr bwMode="auto">
          <a:xfrm>
            <a:off x="4767263" y="714375"/>
            <a:ext cx="2662237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chemeClr val="bg2"/>
              </a:solidFill>
            </a:endParaRPr>
          </a:p>
        </p:txBody>
      </p:sp>
      <p:sp>
        <p:nvSpPr>
          <p:cNvPr id="1036" name="bmkFld2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 dirty="0">
              <a:solidFill>
                <a:schemeClr val="bg2"/>
              </a:solidFill>
            </a:endParaRPr>
          </a:p>
        </p:txBody>
      </p:sp>
      <p:sp>
        <p:nvSpPr>
          <p:cNvPr id="1037" name="bmkOffParent02"/>
          <p:cNvSpPr txBox="1">
            <a:spLocks noChangeArrowheads="1"/>
          </p:cNvSpPr>
          <p:nvPr/>
        </p:nvSpPr>
        <p:spPr bwMode="auto">
          <a:xfrm>
            <a:off x="358775" y="430213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r>
              <a:rPr lang="en-US" sz="1100" dirty="0">
                <a:solidFill>
                  <a:schemeClr val="bg2"/>
                </a:solidFill>
              </a:rPr>
              <a:t>SILKEBORG</a:t>
            </a:r>
            <a:r>
              <a:rPr lang="en-US" sz="1100" baseline="0" dirty="0">
                <a:solidFill>
                  <a:schemeClr val="bg2"/>
                </a:solidFill>
              </a:rPr>
              <a:t> GYMNASIUM</a:t>
            </a:r>
            <a:endParaRPr lang="en-US" sz="1100" dirty="0">
              <a:solidFill>
                <a:schemeClr val="bg2"/>
              </a:solidFill>
            </a:endParaRPr>
          </a:p>
        </p:txBody>
      </p:sp>
      <p:sp>
        <p:nvSpPr>
          <p:cNvPr id="1038" name="bmkOffUnitName02"/>
          <p:cNvSpPr txBox="1">
            <a:spLocks noChangeArrowheads="1"/>
          </p:cNvSpPr>
          <p:nvPr/>
        </p:nvSpPr>
        <p:spPr bwMode="auto">
          <a:xfrm>
            <a:off x="1120775" y="765175"/>
            <a:ext cx="2036763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chemeClr val="bg2"/>
              </a:solidFill>
            </a:endParaRPr>
          </a:p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chemeClr val="bg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</p:sldLayoutIdLst>
  <p:hf hdr="0" ftr="0" dt="0"/>
  <p:txStyles>
    <p:titleStyle>
      <a:lvl1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2pPr>
      <a:lvl3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3pPr>
      <a:lvl4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4pPr>
      <a:lvl5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9pPr>
    </p:titleStyle>
    <p:bodyStyle>
      <a:lvl1pPr marL="174625" indent="-174625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buFont typeface="AU Passata" charset="0"/>
        <a:buChar char="›"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60363" indent="-184150" algn="l" rtl="0" eaLnBrk="0" fontAlgn="base" hangingPunct="0">
        <a:lnSpc>
          <a:spcPct val="101000"/>
        </a:lnSpc>
        <a:spcBef>
          <a:spcPct val="0"/>
        </a:spcBef>
        <a:spcAft>
          <a:spcPct val="0"/>
        </a:spcAft>
        <a:buFont typeface="AU Passata" charset="0"/>
        <a:buChar char="›"/>
        <a:defRPr sz="1400">
          <a:solidFill>
            <a:schemeClr val="bg2"/>
          </a:solidFill>
          <a:latin typeface="+mn-lt"/>
        </a:defRPr>
      </a:lvl2pPr>
      <a:lvl3pPr marL="544513" indent="-182563" algn="l" rtl="0" eaLnBrk="0" fontAlgn="base" hangingPunct="0">
        <a:lnSpc>
          <a:spcPct val="97000"/>
        </a:lnSpc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3pPr>
      <a:lvl4pPr marL="711200" indent="-165100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4pPr>
      <a:lvl5pPr marL="895350" indent="-176213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5pPr>
      <a:lvl6pPr marL="13525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6pPr>
      <a:lvl7pPr marL="18097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7pPr>
      <a:lvl8pPr marL="22669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8pPr>
      <a:lvl9pPr marL="27241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mkSekundærtLogo"/>
          <p:cNvSpPr>
            <a:spLocks noChangeArrowheads="1"/>
          </p:cNvSpPr>
          <p:nvPr/>
        </p:nvSpPr>
        <p:spPr bwMode="auto">
          <a:xfrm>
            <a:off x="358775" y="6203950"/>
            <a:ext cx="584200" cy="287338"/>
          </a:xfrm>
          <a:prstGeom prst="rect">
            <a:avLst/>
          </a:prstGeom>
          <a:solidFill>
            <a:schemeClr val="bg1"/>
          </a:solidFill>
          <a:ln w="1778" algn="ctr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>
              <a:solidFill>
                <a:srgbClr val="000000"/>
              </a:solidFill>
            </a:endParaRPr>
          </a:p>
        </p:txBody>
      </p:sp>
      <p:sp>
        <p:nvSpPr>
          <p:cNvPr id="1027" name="bmkFldPresentationTitle0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908050"/>
            <a:ext cx="8421688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a-DK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2276475"/>
            <a:ext cx="8421688" cy="389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46863" y="6245225"/>
            <a:ext cx="21336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2000"/>
              </a:lnSpc>
              <a:buFontTx/>
              <a:buNone/>
              <a:defRPr sz="900">
                <a:solidFill>
                  <a:schemeClr val="bg2"/>
                </a:solidFill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1C6206FD-47A5-4C75-B5C2-772F9AB12224}" type="slidenum">
              <a:rPr lang="da-DK">
                <a:solidFill>
                  <a:srgbClr val="03428E"/>
                </a:solidFill>
              </a:rPr>
              <a:pPr>
                <a:defRPr/>
              </a:pPr>
              <a:t>‹nr.›</a:t>
            </a:fld>
            <a:endParaRPr lang="da-DK">
              <a:solidFill>
                <a:srgbClr val="03428E"/>
              </a:solidFill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7556500" y="358775"/>
            <a:ext cx="122396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>
              <a:solidFill>
                <a:srgbClr val="000000"/>
              </a:solidFill>
            </a:endParaRPr>
          </a:p>
        </p:txBody>
      </p:sp>
      <p:sp>
        <p:nvSpPr>
          <p:cNvPr id="1031" name="Rectangle 11"/>
          <p:cNvSpPr>
            <a:spLocks noChangeArrowheads="1"/>
          </p:cNvSpPr>
          <p:nvPr/>
        </p:nvSpPr>
        <p:spPr bwMode="auto">
          <a:xfrm>
            <a:off x="4749800" y="358775"/>
            <a:ext cx="262731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>
              <a:solidFill>
                <a:srgbClr val="000000"/>
              </a:solidFill>
            </a:endParaRPr>
          </a:p>
        </p:txBody>
      </p:sp>
      <p:sp>
        <p:nvSpPr>
          <p:cNvPr id="1032" name="Line 13"/>
          <p:cNvSpPr>
            <a:spLocks noChangeShapeType="1"/>
          </p:cNvSpPr>
          <p:nvPr/>
        </p:nvSpPr>
        <p:spPr bwMode="auto">
          <a:xfrm>
            <a:off x="358775" y="1989138"/>
            <a:ext cx="1403350" cy="0"/>
          </a:xfrm>
          <a:prstGeom prst="line">
            <a:avLst/>
          </a:prstGeom>
          <a:noFill/>
          <a:ln w="1778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da-DK">
              <a:solidFill>
                <a:srgbClr val="000000"/>
              </a:solidFill>
            </a:endParaRPr>
          </a:p>
        </p:txBody>
      </p:sp>
      <p:sp>
        <p:nvSpPr>
          <p:cNvPr id="1034" name="bmkFld2PresentationTitle"/>
          <p:cNvSpPr txBox="1">
            <a:spLocks noChangeArrowheads="1"/>
          </p:cNvSpPr>
          <p:nvPr/>
        </p:nvSpPr>
        <p:spPr bwMode="auto">
          <a:xfrm>
            <a:off x="4767263" y="554038"/>
            <a:ext cx="260985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r>
              <a:rPr lang="en-US" sz="900" dirty="0">
                <a:solidFill>
                  <a:srgbClr val="03428E"/>
                </a:solidFill>
              </a:rPr>
              <a:t>Intro til </a:t>
            </a:r>
            <a:r>
              <a:rPr lang="en-US" sz="900" dirty="0" err="1">
                <a:solidFill>
                  <a:srgbClr val="03428E"/>
                </a:solidFill>
              </a:rPr>
              <a:t>Fysik</a:t>
            </a:r>
            <a:r>
              <a:rPr lang="en-US" sz="900" dirty="0">
                <a:solidFill>
                  <a:srgbClr val="03428E"/>
                </a:solidFill>
              </a:rPr>
              <a:t> C</a:t>
            </a:r>
          </a:p>
        </p:txBody>
      </p:sp>
      <p:sp>
        <p:nvSpPr>
          <p:cNvPr id="1035" name="bmkADTitle"/>
          <p:cNvSpPr txBox="1">
            <a:spLocks noChangeArrowheads="1"/>
          </p:cNvSpPr>
          <p:nvPr/>
        </p:nvSpPr>
        <p:spPr bwMode="auto">
          <a:xfrm>
            <a:off x="4767263" y="714375"/>
            <a:ext cx="2662237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rgbClr val="03428E"/>
              </a:solidFill>
            </a:endParaRPr>
          </a:p>
        </p:txBody>
      </p:sp>
      <p:sp>
        <p:nvSpPr>
          <p:cNvPr id="1036" name="bmkFld2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 dirty="0">
              <a:solidFill>
                <a:srgbClr val="03428E"/>
              </a:solidFill>
            </a:endParaRPr>
          </a:p>
        </p:txBody>
      </p:sp>
      <p:sp>
        <p:nvSpPr>
          <p:cNvPr id="1037" name="bmkOffParent02"/>
          <p:cNvSpPr txBox="1">
            <a:spLocks noChangeArrowheads="1"/>
          </p:cNvSpPr>
          <p:nvPr/>
        </p:nvSpPr>
        <p:spPr bwMode="auto">
          <a:xfrm>
            <a:off x="358775" y="430213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r>
              <a:rPr lang="en-US" sz="1100" dirty="0">
                <a:solidFill>
                  <a:srgbClr val="03428E"/>
                </a:solidFill>
              </a:rPr>
              <a:t>SILKEBORG GYMNASIUM</a:t>
            </a:r>
          </a:p>
        </p:txBody>
      </p:sp>
      <p:sp>
        <p:nvSpPr>
          <p:cNvPr id="1038" name="bmkOffUnitName02"/>
          <p:cNvSpPr txBox="1">
            <a:spLocks noChangeArrowheads="1"/>
          </p:cNvSpPr>
          <p:nvPr/>
        </p:nvSpPr>
        <p:spPr bwMode="auto">
          <a:xfrm>
            <a:off x="1120775" y="765175"/>
            <a:ext cx="2036763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rgbClr val="03428E"/>
              </a:solidFill>
            </a:endParaRPr>
          </a:p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rgbClr val="0342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922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p:hf hdr="0" ftr="0" dt="0"/>
  <p:txStyles>
    <p:titleStyle>
      <a:lvl1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2pPr>
      <a:lvl3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3pPr>
      <a:lvl4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4pPr>
      <a:lvl5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9pPr>
    </p:titleStyle>
    <p:bodyStyle>
      <a:lvl1pPr marL="174625" indent="-174625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buFont typeface="AU Passata" charset="0"/>
        <a:buChar char="›"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60363" indent="-184150" algn="l" rtl="0" eaLnBrk="0" fontAlgn="base" hangingPunct="0">
        <a:lnSpc>
          <a:spcPct val="101000"/>
        </a:lnSpc>
        <a:spcBef>
          <a:spcPct val="0"/>
        </a:spcBef>
        <a:spcAft>
          <a:spcPct val="0"/>
        </a:spcAft>
        <a:buFont typeface="AU Passata" charset="0"/>
        <a:buChar char="›"/>
        <a:defRPr sz="1400">
          <a:solidFill>
            <a:schemeClr val="bg2"/>
          </a:solidFill>
          <a:latin typeface="+mn-lt"/>
        </a:defRPr>
      </a:lvl2pPr>
      <a:lvl3pPr marL="544513" indent="-182563" algn="l" rtl="0" eaLnBrk="0" fontAlgn="base" hangingPunct="0">
        <a:lnSpc>
          <a:spcPct val="97000"/>
        </a:lnSpc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3pPr>
      <a:lvl4pPr marL="711200" indent="-165100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4pPr>
      <a:lvl5pPr marL="895350" indent="-176213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5pPr>
      <a:lvl6pPr marL="13525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6pPr>
      <a:lvl7pPr marL="18097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7pPr>
      <a:lvl8pPr marL="22669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8pPr>
      <a:lvl9pPr marL="27241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Stråling: Vores vindue til Universet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1</a:t>
            </a:fld>
            <a:endParaRPr lang="da-DK"/>
          </a:p>
        </p:txBody>
      </p:sp>
      <p:pic>
        <p:nvPicPr>
          <p:cNvPr id="1028" name="Picture 4" descr="https://i.ytimg.com/vi/v8qRs2Jw35U/maxresdefaul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341" y="2276475"/>
            <a:ext cx="6928556" cy="389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052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kan vi observere?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Fotometri</a:t>
            </a:r>
          </a:p>
          <a:p>
            <a:pPr lvl="1"/>
            <a:endParaRPr lang="da-DK" dirty="0"/>
          </a:p>
          <a:p>
            <a:r>
              <a:rPr lang="da-DK" dirty="0"/>
              <a:t>Spektroskopi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Hvad kan vi bruge målingerne til?</a:t>
            </a:r>
          </a:p>
          <a:p>
            <a:pPr lvl="1"/>
            <a:r>
              <a:rPr lang="da-DK" dirty="0"/>
              <a:t>3 strålingslove</a:t>
            </a: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2</a:t>
            </a:fld>
            <a:endParaRPr lang="da-DK"/>
          </a:p>
        </p:txBody>
      </p:sp>
      <p:pic>
        <p:nvPicPr>
          <p:cNvPr id="7" name="Picture 4" descr="https://i.ytimg.com/vi/v8qRs2Jw35U/maxresdefaul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077" y="2935288"/>
            <a:ext cx="4946386" cy="2782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43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Lys fra stjerner – Plancks lov</a:t>
            </a:r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3</a:t>
            </a:fld>
            <a:endParaRPr lang="da-DK"/>
          </a:p>
        </p:txBody>
      </p:sp>
      <p:pic>
        <p:nvPicPr>
          <p:cNvPr id="1026" name="Picture 2" descr="https://astronomi.systime.dk/fileadmin/_processed_/7/9/csm_Beta_Cygni_Albireo_red_5c91799d1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065" y="2276475"/>
            <a:ext cx="3741108" cy="389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593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Plancks lov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4</a:t>
            </a:fld>
            <a:endParaRPr lang="da-DK"/>
          </a:p>
        </p:txBody>
      </p:sp>
      <p:pic>
        <p:nvPicPr>
          <p:cNvPr id="2050" name="Picture 2" descr="https://astronomi.systime.dk/fileadmin/_processed_/5/3/csm_21_sortlegemestraeling_5dd87803ee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4445"/>
            <a:ext cx="9157124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3703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Wiens forskydningslov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Pladsholder til indhold 5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da-DK" dirty="0">
                    <a:latin typeface="Cambria Math" panose="02040503050406030204" pitchFamily="18" charset="0"/>
                  </a:rPr>
                  <a:t>Kvantitativ sammenhæng mellem max bølgelængde og temperatur</a:t>
                </a:r>
                <a:endParaRPr lang="da-DK" b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da-DK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da-DK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da-DK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da-DK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a-DK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2,9</m:t>
                          </m:r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𝑛𝑚</m:t>
                          </m:r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nor/>
                            </m:rPr>
                            <a:rPr lang="da-DK" dirty="0"/>
                            <m:t> </m:t>
                          </m:r>
                        </m:num>
                        <m:den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da-DK" dirty="0"/>
              </a:p>
            </p:txBody>
          </p:sp>
        </mc:Choice>
        <mc:Fallback xmlns="">
          <p:sp>
            <p:nvSpPr>
              <p:cNvPr id="6" name="Pladsholder til indhold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5015" t="-7910" r="-545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5</a:t>
            </a:fld>
            <a:endParaRPr lang="da-DK"/>
          </a:p>
        </p:txBody>
      </p:sp>
      <p:pic>
        <p:nvPicPr>
          <p:cNvPr id="9" name="Picture 2" descr="https://astronomi.systime.dk/fileadmin/_processed_/5/3/csm_21_sortlegemestraeling_5dd87803ee.png">
            <a:extLst>
              <a:ext uri="{FF2B5EF4-FFF2-40B4-BE49-F238E27FC236}">
                <a16:creationId xmlns:a16="http://schemas.microsoft.com/office/drawing/2014/main" id="{D82EBB91-EFE3-45AD-A98A-76E416C80C8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3578955"/>
            <a:ext cx="4135438" cy="195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92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B20195-9F89-45AF-B6A5-E8011B6D1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Solens spektrum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FEAC419-1FF0-42F3-9E0C-BEC1E070B60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4E478E8-6A05-4326-B603-FDA6852E5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6</a:t>
            </a:fld>
            <a:endParaRPr lang="da-DK"/>
          </a:p>
        </p:txBody>
      </p:sp>
      <p:pic>
        <p:nvPicPr>
          <p:cNvPr id="1026" name="Picture 2" descr="https://astronomi.systime.dk/fileadmin/_processed_/6/9/csm_24_sol_spektrum_b1d5e78158.png">
            <a:extLst>
              <a:ext uri="{FF2B5EF4-FFF2-40B4-BE49-F238E27FC236}">
                <a16:creationId xmlns:a16="http://schemas.microsoft.com/office/drawing/2014/main" id="{D9349A3F-B14A-448A-96D7-235768A8518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598" y="2533988"/>
            <a:ext cx="7006803" cy="343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068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Stråling og temperatur – 2 love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Plancks lov</a:t>
            </a:r>
          </a:p>
          <a:p>
            <a:pPr lvl="1"/>
            <a:r>
              <a:rPr lang="da-DK" dirty="0"/>
              <a:t>Fordelingen af bølgelængder </a:t>
            </a:r>
          </a:p>
          <a:p>
            <a:endParaRPr lang="da-DK" dirty="0"/>
          </a:p>
          <a:p>
            <a:r>
              <a:rPr lang="da-DK" dirty="0"/>
              <a:t>Wiens forskydningslov</a:t>
            </a:r>
          </a:p>
          <a:p>
            <a:pPr lvl="1"/>
            <a:r>
              <a:rPr lang="da-DK" dirty="0"/>
              <a:t>Temperatur og max bølgelængde</a:t>
            </a:r>
          </a:p>
          <a:p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7</a:t>
            </a:fld>
            <a:endParaRPr lang="da-DK"/>
          </a:p>
        </p:txBody>
      </p:sp>
      <p:pic>
        <p:nvPicPr>
          <p:cNvPr id="6" name="Picture 2" descr="https://astronomi.systime.dk/fileadmin/_processed_/7/9/csm_Beta_Cygni_Albireo_red_5c91799d1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394" y="2935288"/>
            <a:ext cx="31087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3660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Så er det jer…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>
                <a:latin typeface="Cambria Math" panose="02040503050406030204" pitchFamily="18" charset="0"/>
              </a:rPr>
              <a:t>Arbejdsark på OneNote</a:t>
            </a:r>
          </a:p>
          <a:p>
            <a:pPr lvl="1"/>
            <a:r>
              <a:rPr lang="da-DK" dirty="0">
                <a:latin typeface="Cambria Math" panose="02040503050406030204" pitchFamily="18" charset="0"/>
              </a:rPr>
              <a:t>Planck og Wien</a:t>
            </a:r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8</a:t>
            </a:fld>
            <a:endParaRPr lang="da-DK"/>
          </a:p>
        </p:txBody>
      </p:sp>
      <p:pic>
        <p:nvPicPr>
          <p:cNvPr id="6146" name="Picture 2" descr="https://astronomi.systime.dk/fileadmin/_processed_/5/3/csm_21_sortlegemestraeling_5dd87803ee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3578955"/>
            <a:ext cx="4135438" cy="195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ktangel 5"/>
              <p:cNvSpPr/>
              <p:nvPr/>
            </p:nvSpPr>
            <p:spPr>
              <a:xfrm>
                <a:off x="3542135" y="1100397"/>
                <a:ext cx="5238328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endParaRPr lang="da-DK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da-DK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2,9⋅</m:t>
                          </m:r>
                          <m:sSup>
                            <m:sSup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𝑛𝑚</m:t>
                          </m:r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nor/>
                            </m:rPr>
                            <a:rPr lang="da-DK" dirty="0"/>
                            <m:t> </m:t>
                          </m:r>
                        </m:num>
                        <m:den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da-DK" dirty="0"/>
              </a:p>
            </p:txBody>
          </p:sp>
        </mc:Choice>
        <mc:Fallback xmlns="">
          <p:sp>
            <p:nvSpPr>
              <p:cNvPr id="6" name="Rektange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2135" y="1100397"/>
                <a:ext cx="5238328" cy="17543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0824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819094-1FD8-4AA2-A79D-5F96011BE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Så hvad ved vi nu?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E44D1E5-AD6D-4FE5-9014-861CA7FBEF5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Stjerner lyser med en specifik fordeling af bølgelængder</a:t>
            </a:r>
          </a:p>
          <a:p>
            <a:pPr lvl="1"/>
            <a:r>
              <a:rPr lang="da-DK" dirty="0"/>
              <a:t>Plancks lov</a:t>
            </a:r>
          </a:p>
          <a:p>
            <a:endParaRPr lang="da-DK" dirty="0"/>
          </a:p>
          <a:p>
            <a:r>
              <a:rPr lang="da-DK" dirty="0"/>
              <a:t>Jo varmere stjerne, jo kortere bølgelængde har det mest intense lys</a:t>
            </a:r>
          </a:p>
          <a:p>
            <a:pPr lvl="1"/>
            <a:r>
              <a:rPr lang="da-DK" dirty="0"/>
              <a:t>Wiens forskydningslov</a:t>
            </a:r>
          </a:p>
          <a:p>
            <a:endParaRPr lang="da-DK" dirty="0"/>
          </a:p>
          <a:p>
            <a:r>
              <a:rPr lang="da-DK" dirty="0"/>
              <a:t>Hvad med mængden af lys?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667556C-5DF4-4132-B026-D22FD5F3606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/>
              <a:t>Jo varmere stjerne, jo mere lys</a:t>
            </a:r>
          </a:p>
          <a:p>
            <a:pPr lvl="1"/>
            <a:r>
              <a:rPr lang="da-DK" dirty="0"/>
              <a:t>Stefans lov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09E43E1-0383-4C8E-BFF6-D38BE4A79E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633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Stefans lov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Pladsholder til indhold 5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58775" y="2564904"/>
                <a:ext cx="4133850" cy="3608884"/>
              </a:xfrm>
            </p:spPr>
            <p:txBody>
              <a:bodyPr/>
              <a:lstStyle/>
              <a:p>
                <a:r>
                  <a:rPr lang="da-DK" dirty="0"/>
                  <a:t>Sammenhæng mellem temperatur og u</a:t>
                </a:r>
                <a:r>
                  <a:rPr lang="da-DK" i="1" dirty="0"/>
                  <a:t>dsendt energi</a:t>
                </a:r>
              </a:p>
              <a:p>
                <a:endParaRPr lang="da-DK" i="1" dirty="0"/>
              </a:p>
              <a:p>
                <a:r>
                  <a:rPr lang="da-DK" dirty="0"/>
                  <a:t>Flux</a:t>
                </a:r>
              </a:p>
              <a:p>
                <a:pPr lvl="1"/>
                <a:r>
                  <a:rPr lang="da-DK" dirty="0"/>
                  <a:t>Energi pr areal (W/m^2)</a:t>
                </a:r>
              </a:p>
              <a:p>
                <a:pPr marL="176213" lvl="1" indent="0">
                  <a:buNone/>
                </a:pPr>
                <a:endParaRPr lang="da-D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da-DK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r>
                  <a:rPr lang="da-DK" dirty="0" err="1"/>
                  <a:t>Luminositet</a:t>
                </a:r>
                <a:r>
                  <a:rPr lang="da-DK" dirty="0"/>
                  <a:t> </a:t>
                </a:r>
              </a:p>
              <a:p>
                <a:pPr lvl="1"/>
                <a:r>
                  <a:rPr lang="da-DK" dirty="0"/>
                  <a:t>Samlet udsendt energi (W)</a:t>
                </a:r>
              </a:p>
              <a:p>
                <a:endParaRPr lang="da-D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=4⋅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da-DK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da-DK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pPr marL="0" indent="0">
                  <a:buNone/>
                </a:pPr>
                <a:r>
                  <a:rPr lang="da-DK" dirty="0"/>
                  <a:t>		</a:t>
                </a:r>
              </a:p>
            </p:txBody>
          </p:sp>
        </mc:Choice>
        <mc:Fallback xmlns="">
          <p:sp>
            <p:nvSpPr>
              <p:cNvPr id="6" name="Pladsholder til indhold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58775" y="2564904"/>
                <a:ext cx="4133850" cy="3608884"/>
              </a:xfrm>
              <a:blipFill>
                <a:blip r:embed="rId2"/>
                <a:stretch>
                  <a:fillRect l="-5015" t="-7095" r="-737" b="-6081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Billedresultat for flux and luminosity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450721" y="2368840"/>
            <a:ext cx="4016842" cy="343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4485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Solen som reference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da-DK" dirty="0">
                    <a:latin typeface="Cambria Math" panose="02040503050406030204" pitchFamily="18" charset="0"/>
                  </a:rPr>
                  <a:t>Alternativ: Solen som ”enhed”</a:t>
                </a:r>
                <a:endParaRPr lang="da-DK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da-DK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=4⋅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a-DK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3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5015" t="-791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0721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Solen som reference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da-DK" dirty="0">
                    <a:latin typeface="Cambria Math" panose="02040503050406030204" pitchFamily="18" charset="0"/>
                  </a:rPr>
                  <a:t>Alternativ: Solen som ”enhed”</a:t>
                </a:r>
              </a:p>
              <a:p>
                <a:pPr marL="0" indent="0">
                  <a:buNone/>
                </a:pPr>
                <a:endParaRPr lang="da-DK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da-DK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=4⋅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a-DK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3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5015" t="-791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Pladsholder til indhold 3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endParaRPr lang="da-DK" dirty="0"/>
              </a:p>
              <a:p>
                <a:endParaRPr lang="da-DK" dirty="0"/>
              </a:p>
              <a:p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sSub>
                            <m:sSub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⊙</m:t>
                              </m:r>
                            </m:sub>
                          </m:sSub>
                        </m:den>
                      </m:f>
                      <m:r>
                        <a:rPr lang="da-DK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da-DK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da-DK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  <m:t>⊙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endParaRPr lang="da-DK" dirty="0"/>
              </a:p>
              <a:p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b>
                            <m:sSub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⊙</m:t>
                              </m:r>
                            </m:sub>
                          </m:sSub>
                        </m:den>
                      </m:f>
                      <m:r>
                        <a:rPr lang="da-DK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da-DK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da-DK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  <m:t>⊙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a-DK" i="1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da-DK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da-DK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  <m:t>⊙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r>
                  <a:rPr lang="da-DK" dirty="0"/>
                  <a:t>Tal indsættes i Solens enheder</a:t>
                </a:r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4" name="Pladsholder til indhold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5015" b="-22411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1607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Stråling og temperatur – 3 love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Plancks lov</a:t>
            </a:r>
          </a:p>
          <a:p>
            <a:pPr lvl="1"/>
            <a:r>
              <a:rPr lang="da-DK" dirty="0"/>
              <a:t>Fordelingen af bølgelængder </a:t>
            </a:r>
          </a:p>
          <a:p>
            <a:endParaRPr lang="da-DK" dirty="0"/>
          </a:p>
          <a:p>
            <a:r>
              <a:rPr lang="da-DK" dirty="0"/>
              <a:t>Wiens forskydningslov</a:t>
            </a:r>
          </a:p>
          <a:p>
            <a:pPr lvl="1"/>
            <a:r>
              <a:rPr lang="da-DK" dirty="0"/>
              <a:t>Temperatur og bølgelængde</a:t>
            </a:r>
          </a:p>
          <a:p>
            <a:endParaRPr lang="da-DK" dirty="0"/>
          </a:p>
          <a:p>
            <a:r>
              <a:rPr lang="da-DK" dirty="0"/>
              <a:t>Stefans lov</a:t>
            </a:r>
          </a:p>
          <a:p>
            <a:pPr lvl="1"/>
            <a:r>
              <a:rPr lang="da-DK" dirty="0"/>
              <a:t>Temperatur og </a:t>
            </a:r>
            <a:r>
              <a:rPr lang="da-DK" dirty="0" err="1"/>
              <a:t>luminositet</a:t>
            </a:r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13</a:t>
            </a:fld>
            <a:endParaRPr lang="da-DK"/>
          </a:p>
        </p:txBody>
      </p:sp>
      <p:pic>
        <p:nvPicPr>
          <p:cNvPr id="6" name="Picture 2" descr="https://astronomi.systime.dk/fileadmin/_processed_/7/9/csm_Beta_Cygni_Albireo_red_5c91799d1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394" y="2935288"/>
            <a:ext cx="31087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266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E78013-6F29-42E8-838A-2FC75542F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Jer igen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B54243-693F-491B-86F7-880174AF83F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556BA13-4409-461F-9564-EF278CE5832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2B70A67-C230-4940-B703-81034C6D1F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7236612"/>
      </p:ext>
    </p:extLst>
  </p:cSld>
  <p:clrMapOvr>
    <a:masterClrMapping/>
  </p:clrMapOvr>
</p:sld>
</file>

<file path=ppt/theme/theme1.xml><?xml version="1.0" encoding="utf-8"?>
<a:theme xmlns:a="http://schemas.openxmlformats.org/drawingml/2006/main" name="AU">
  <a:themeElements>
    <a:clrScheme name="">
      <a:dk1>
        <a:srgbClr val="000000"/>
      </a:dk1>
      <a:lt1>
        <a:srgbClr val="FFFFFF"/>
      </a:lt1>
      <a:dk2>
        <a:srgbClr val="81A0C6"/>
      </a:dk2>
      <a:lt2>
        <a:srgbClr val="03428E"/>
      </a:lt2>
      <a:accent1>
        <a:srgbClr val="FFFFFF"/>
      </a:accent1>
      <a:accent2>
        <a:srgbClr val="808092"/>
      </a:accent2>
      <a:accent3>
        <a:srgbClr val="FFFFFF"/>
      </a:accent3>
      <a:accent4>
        <a:srgbClr val="000000"/>
      </a:accent4>
      <a:accent5>
        <a:srgbClr val="FFFFFF"/>
      </a:accent5>
      <a:accent6>
        <a:srgbClr val="737384"/>
      </a:accent6>
      <a:hlink>
        <a:srgbClr val="E6ECF4"/>
      </a:hlink>
      <a:folHlink>
        <a:srgbClr val="E5E5E9"/>
      </a:folHlink>
    </a:clrScheme>
    <a:fontScheme name="AU2003">
      <a:majorFont>
        <a:latin typeface="AU Passata"/>
        <a:ea typeface=""/>
        <a:cs typeface=""/>
      </a:majorFont>
      <a:minorFont>
        <a:latin typeface="AU Passat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lnDef>
  </a:objectDefaults>
  <a:extraClrSchemeLst>
    <a:extraClrScheme>
      <a:clrScheme name="AU200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4">
        <a:dk1>
          <a:srgbClr val="000000"/>
        </a:dk1>
        <a:lt1>
          <a:srgbClr val="0066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AAB8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97932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BBEA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6">
        <a:dk1>
          <a:srgbClr val="000000"/>
        </a:dk1>
        <a:lt1>
          <a:srgbClr val="FFFFFF"/>
        </a:lt1>
        <a:dk2>
          <a:srgbClr val="000000"/>
        </a:dk2>
        <a:lt2>
          <a:srgbClr val="808092"/>
        </a:lt2>
        <a:accent1>
          <a:srgbClr val="03428E"/>
        </a:accent1>
        <a:accent2>
          <a:srgbClr val="81A0C6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7491B3"/>
        </a:accent6>
        <a:hlink>
          <a:srgbClr val="E6ECF4"/>
        </a:hlink>
        <a:folHlink>
          <a:srgbClr val="E5E5E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AU">
  <a:themeElements>
    <a:clrScheme name="">
      <a:dk1>
        <a:srgbClr val="000000"/>
      </a:dk1>
      <a:lt1>
        <a:srgbClr val="FFFFFF"/>
      </a:lt1>
      <a:dk2>
        <a:srgbClr val="81A0C6"/>
      </a:dk2>
      <a:lt2>
        <a:srgbClr val="03428E"/>
      </a:lt2>
      <a:accent1>
        <a:srgbClr val="FFFFFF"/>
      </a:accent1>
      <a:accent2>
        <a:srgbClr val="808092"/>
      </a:accent2>
      <a:accent3>
        <a:srgbClr val="FFFFFF"/>
      </a:accent3>
      <a:accent4>
        <a:srgbClr val="000000"/>
      </a:accent4>
      <a:accent5>
        <a:srgbClr val="FFFFFF"/>
      </a:accent5>
      <a:accent6>
        <a:srgbClr val="737384"/>
      </a:accent6>
      <a:hlink>
        <a:srgbClr val="E6ECF4"/>
      </a:hlink>
      <a:folHlink>
        <a:srgbClr val="E5E5E9"/>
      </a:folHlink>
    </a:clrScheme>
    <a:fontScheme name="AU2003">
      <a:majorFont>
        <a:latin typeface="AU Passata"/>
        <a:ea typeface=""/>
        <a:cs typeface=""/>
      </a:majorFont>
      <a:minorFont>
        <a:latin typeface="AU Passat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lnDef>
  </a:objectDefaults>
  <a:extraClrSchemeLst>
    <a:extraClrScheme>
      <a:clrScheme name="AU200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4">
        <a:dk1>
          <a:srgbClr val="000000"/>
        </a:dk1>
        <a:lt1>
          <a:srgbClr val="0066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AAB8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97932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BBEA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6">
        <a:dk1>
          <a:srgbClr val="000000"/>
        </a:dk1>
        <a:lt1>
          <a:srgbClr val="FFFFFF"/>
        </a:lt1>
        <a:dk2>
          <a:srgbClr val="000000"/>
        </a:dk2>
        <a:lt2>
          <a:srgbClr val="808092"/>
        </a:lt2>
        <a:accent1>
          <a:srgbClr val="03428E"/>
        </a:accent1>
        <a:accent2>
          <a:srgbClr val="81A0C6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7491B3"/>
        </a:accent6>
        <a:hlink>
          <a:srgbClr val="E6ECF4"/>
        </a:hlink>
        <a:folHlink>
          <a:srgbClr val="E5E5E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18996</TotalTime>
  <Words>266</Words>
  <Application>Microsoft Office PowerPoint</Application>
  <PresentationFormat>Skærmshow (4:3)</PresentationFormat>
  <Paragraphs>111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14</vt:i4>
      </vt:variant>
    </vt:vector>
  </HeadingPairs>
  <TitlesOfParts>
    <vt:vector size="20" baseType="lpstr">
      <vt:lpstr>Cambria Math</vt:lpstr>
      <vt:lpstr>AU Passata</vt:lpstr>
      <vt:lpstr>AU Peto</vt:lpstr>
      <vt:lpstr>Arial</vt:lpstr>
      <vt:lpstr>AU</vt:lpstr>
      <vt:lpstr>1_AU</vt:lpstr>
      <vt:lpstr>Stråling: Vores vindue til Universet</vt:lpstr>
      <vt:lpstr>Hvad kan vi observere?</vt:lpstr>
      <vt:lpstr>Lys fra stjerner – Plancks lov</vt:lpstr>
      <vt:lpstr>Plancks lov</vt:lpstr>
      <vt:lpstr>Wiens forskydningslov</vt:lpstr>
      <vt:lpstr>Solens spektrum</vt:lpstr>
      <vt:lpstr>Stråling og temperatur – 2 love</vt:lpstr>
      <vt:lpstr>Så er det jer…</vt:lpstr>
      <vt:lpstr>Så hvad ved vi nu?</vt:lpstr>
      <vt:lpstr>Stefans lov</vt:lpstr>
      <vt:lpstr>Solen som reference</vt:lpstr>
      <vt:lpstr>Solen som reference</vt:lpstr>
      <vt:lpstr>Stråling og temperatur – 3 love</vt:lpstr>
      <vt:lpstr>Jer igen</vt:lpstr>
    </vt:vector>
  </TitlesOfParts>
  <Company>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DET RULLENDE UNIVERSITET</dc:title>
  <dc:creator>Katrine Mikkelsen</dc:creator>
  <cp:lastModifiedBy>Christina Vang Nørgaard</cp:lastModifiedBy>
  <cp:revision>486</cp:revision>
  <cp:lastPrinted>2012-08-23T08:02:43Z</cp:lastPrinted>
  <dcterms:created xsi:type="dcterms:W3CDTF">2010-08-27T06:45:27Z</dcterms:created>
  <dcterms:modified xsi:type="dcterms:W3CDTF">2023-09-20T09:25:09Z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By">
    <vt:lpwstr>SkabelonDesign</vt:lpwstr>
  </property>
</Properties>
</file>