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9" r:id="rId4"/>
  </p:sldMasterIdLst>
  <p:notesMasterIdLst>
    <p:notesMasterId r:id="rId13"/>
  </p:notesMasterIdLst>
  <p:sldIdLst>
    <p:sldId id="256" r:id="rId5"/>
    <p:sldId id="257" r:id="rId6"/>
    <p:sldId id="258" r:id="rId7"/>
    <p:sldId id="261" r:id="rId8"/>
    <p:sldId id="262" r:id="rId9"/>
    <p:sldId id="263" r:id="rId10"/>
    <p:sldId id="259"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F6FA"/>
    <a:srgbClr val="39CD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09C304-0007-7E4C-B5AF-9FBBB9168E46}" v="15" dt="2025-03-04T12:27:54.260"/>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7" autoAdjust="0"/>
    <p:restoredTop sz="64536"/>
  </p:normalViewPr>
  <p:slideViewPr>
    <p:cSldViewPr snapToGrid="0">
      <p:cViewPr varScale="1">
        <p:scale>
          <a:sx n="81" d="100"/>
          <a:sy n="81" d="100"/>
        </p:scale>
        <p:origin x="188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ds Malthe Rifbjerg Søvndal MRS" userId="1b58d0a7-33ec-4aeb-9712-69ec82eb12ff" providerId="ADAL" clId="{0F53DEA7-1C98-8F48-AFA4-A7013227FBFF}"/>
    <pc:docChg chg="addSld delSld modSld">
      <pc:chgData name="Mads Malthe Rifbjerg Søvndal MRS" userId="1b58d0a7-33ec-4aeb-9712-69ec82eb12ff" providerId="ADAL" clId="{0F53DEA7-1C98-8F48-AFA4-A7013227FBFF}" dt="2025-02-17T09:07:19.679" v="112"/>
      <pc:docMkLst>
        <pc:docMk/>
      </pc:docMkLst>
      <pc:sldChg chg="modNotesTx">
        <pc:chgData name="Mads Malthe Rifbjerg Søvndal MRS" userId="1b58d0a7-33ec-4aeb-9712-69ec82eb12ff" providerId="ADAL" clId="{0F53DEA7-1C98-8F48-AFA4-A7013227FBFF}" dt="2025-02-17T07:57:15.660" v="107"/>
        <pc:sldMkLst>
          <pc:docMk/>
          <pc:sldMk cId="113375596" sldId="307"/>
        </pc:sldMkLst>
      </pc:sldChg>
      <pc:sldChg chg="modNotesTx">
        <pc:chgData name="Mads Malthe Rifbjerg Søvndal MRS" userId="1b58d0a7-33ec-4aeb-9712-69ec82eb12ff" providerId="ADAL" clId="{0F53DEA7-1C98-8F48-AFA4-A7013227FBFF}" dt="2025-02-17T07:55:34.091" v="106"/>
        <pc:sldMkLst>
          <pc:docMk/>
          <pc:sldMk cId="503954677" sldId="314"/>
        </pc:sldMkLst>
      </pc:sldChg>
      <pc:sldChg chg="add del">
        <pc:chgData name="Mads Malthe Rifbjerg Søvndal MRS" userId="1b58d0a7-33ec-4aeb-9712-69ec82eb12ff" providerId="ADAL" clId="{0F53DEA7-1C98-8F48-AFA4-A7013227FBFF}" dt="2025-02-17T09:07:19.679" v="112"/>
        <pc:sldMkLst>
          <pc:docMk/>
          <pc:sldMk cId="2267724918" sldId="315"/>
        </pc:sldMkLst>
      </pc:sldChg>
      <pc:sldChg chg="modSp mod">
        <pc:chgData name="Mads Malthe Rifbjerg Søvndal MRS" userId="1b58d0a7-33ec-4aeb-9712-69ec82eb12ff" providerId="ADAL" clId="{0F53DEA7-1C98-8F48-AFA4-A7013227FBFF}" dt="2025-02-17T07:58:10.638" v="109" actId="20577"/>
        <pc:sldMkLst>
          <pc:docMk/>
          <pc:sldMk cId="1046395840" sldId="316"/>
        </pc:sldMkLst>
      </pc:sldChg>
      <pc:sldChg chg="del">
        <pc:chgData name="Mads Malthe Rifbjerg Søvndal MRS" userId="1b58d0a7-33ec-4aeb-9712-69ec82eb12ff" providerId="ADAL" clId="{0F53DEA7-1C98-8F48-AFA4-A7013227FBFF}" dt="2025-02-14T11:04:50.651" v="0" actId="2696"/>
        <pc:sldMkLst>
          <pc:docMk/>
          <pc:sldMk cId="2119042780" sldId="318"/>
        </pc:sldMkLst>
      </pc:sldChg>
      <pc:sldChg chg="add del">
        <pc:chgData name="Mads Malthe Rifbjerg Søvndal MRS" userId="1b58d0a7-33ec-4aeb-9712-69ec82eb12ff" providerId="ADAL" clId="{0F53DEA7-1C98-8F48-AFA4-A7013227FBFF}" dt="2025-02-17T09:07:19.525" v="111"/>
        <pc:sldMkLst>
          <pc:docMk/>
          <pc:sldMk cId="549500622" sldId="320"/>
        </pc:sldMkLst>
      </pc:sldChg>
      <pc:sldChg chg="add">
        <pc:chgData name="Mads Malthe Rifbjerg Søvndal MRS" userId="1b58d0a7-33ec-4aeb-9712-69ec82eb12ff" providerId="ADAL" clId="{0F53DEA7-1C98-8F48-AFA4-A7013227FBFF}" dt="2025-02-17T09:07:19.679" v="112"/>
        <pc:sldMkLst>
          <pc:docMk/>
          <pc:sldMk cId="742514841" sldId="320"/>
        </pc:sldMkLst>
      </pc:sldChg>
    </pc:docChg>
  </pc:docChgLst>
  <pc:docChgLst>
    <pc:chgData name="Mads Malthe Rifbjerg Søvndal MRS" userId="1b58d0a7-33ec-4aeb-9712-69ec82eb12ff" providerId="ADAL" clId="{A609C304-0007-7E4C-B5AF-9FBBB9168E46}"/>
    <pc:docChg chg="undo custSel addSld delSld modSld">
      <pc:chgData name="Mads Malthe Rifbjerg Søvndal MRS" userId="1b58d0a7-33ec-4aeb-9712-69ec82eb12ff" providerId="ADAL" clId="{A609C304-0007-7E4C-B5AF-9FBBB9168E46}" dt="2025-03-04T12:29:12.313" v="784" actId="14100"/>
      <pc:docMkLst>
        <pc:docMk/>
      </pc:docMkLst>
      <pc:sldChg chg="del">
        <pc:chgData name="Mads Malthe Rifbjerg Søvndal MRS" userId="1b58d0a7-33ec-4aeb-9712-69ec82eb12ff" providerId="ADAL" clId="{A609C304-0007-7E4C-B5AF-9FBBB9168E46}" dt="2025-03-04T06:36:28.349" v="0" actId="2696"/>
        <pc:sldMkLst>
          <pc:docMk/>
          <pc:sldMk cId="1353455159" sldId="256"/>
        </pc:sldMkLst>
      </pc:sldChg>
      <pc:sldChg chg="modSp new mod">
        <pc:chgData name="Mads Malthe Rifbjerg Søvndal MRS" userId="1b58d0a7-33ec-4aeb-9712-69ec82eb12ff" providerId="ADAL" clId="{A609C304-0007-7E4C-B5AF-9FBBB9168E46}" dt="2025-03-04T06:37:04.220" v="57" actId="20577"/>
        <pc:sldMkLst>
          <pc:docMk/>
          <pc:sldMk cId="3636090358" sldId="256"/>
        </pc:sldMkLst>
        <pc:spChg chg="mod">
          <ac:chgData name="Mads Malthe Rifbjerg Søvndal MRS" userId="1b58d0a7-33ec-4aeb-9712-69ec82eb12ff" providerId="ADAL" clId="{A609C304-0007-7E4C-B5AF-9FBBB9168E46}" dt="2025-03-04T06:36:58.144" v="33" actId="20577"/>
          <ac:spMkLst>
            <pc:docMk/>
            <pc:sldMk cId="3636090358" sldId="256"/>
            <ac:spMk id="2" creationId="{DD301546-EA4B-8C47-2B4B-A8EF4B4E94CD}"/>
          </ac:spMkLst>
        </pc:spChg>
        <pc:spChg chg="mod">
          <ac:chgData name="Mads Malthe Rifbjerg Søvndal MRS" userId="1b58d0a7-33ec-4aeb-9712-69ec82eb12ff" providerId="ADAL" clId="{A609C304-0007-7E4C-B5AF-9FBBB9168E46}" dt="2025-03-04T06:37:04.220" v="57" actId="20577"/>
          <ac:spMkLst>
            <pc:docMk/>
            <pc:sldMk cId="3636090358" sldId="256"/>
            <ac:spMk id="3" creationId="{214464D9-0524-0F37-F1A6-F974C61AB415}"/>
          </ac:spMkLst>
        </pc:spChg>
      </pc:sldChg>
      <pc:sldChg chg="del">
        <pc:chgData name="Mads Malthe Rifbjerg Søvndal MRS" userId="1b58d0a7-33ec-4aeb-9712-69ec82eb12ff" providerId="ADAL" clId="{A609C304-0007-7E4C-B5AF-9FBBB9168E46}" dt="2025-03-04T06:36:28.362" v="1" actId="2696"/>
        <pc:sldMkLst>
          <pc:docMk/>
          <pc:sldMk cId="126287673" sldId="257"/>
        </pc:sldMkLst>
      </pc:sldChg>
      <pc:sldChg chg="modSp new mod">
        <pc:chgData name="Mads Malthe Rifbjerg Søvndal MRS" userId="1b58d0a7-33ec-4aeb-9712-69ec82eb12ff" providerId="ADAL" clId="{A609C304-0007-7E4C-B5AF-9FBBB9168E46}" dt="2025-03-04T12:19:54.455" v="438" actId="403"/>
        <pc:sldMkLst>
          <pc:docMk/>
          <pc:sldMk cId="3463818917" sldId="257"/>
        </pc:sldMkLst>
        <pc:spChg chg="mod">
          <ac:chgData name="Mads Malthe Rifbjerg Søvndal MRS" userId="1b58d0a7-33ec-4aeb-9712-69ec82eb12ff" providerId="ADAL" clId="{A609C304-0007-7E4C-B5AF-9FBBB9168E46}" dt="2025-03-04T06:37:15.374" v="89" actId="20577"/>
          <ac:spMkLst>
            <pc:docMk/>
            <pc:sldMk cId="3463818917" sldId="257"/>
            <ac:spMk id="2" creationId="{118876C8-28A4-1358-0105-D3FD64C7F8BC}"/>
          </ac:spMkLst>
        </pc:spChg>
        <pc:spChg chg="mod">
          <ac:chgData name="Mads Malthe Rifbjerg Søvndal MRS" userId="1b58d0a7-33ec-4aeb-9712-69ec82eb12ff" providerId="ADAL" clId="{A609C304-0007-7E4C-B5AF-9FBBB9168E46}" dt="2025-03-04T12:19:54.455" v="438" actId="403"/>
          <ac:spMkLst>
            <pc:docMk/>
            <pc:sldMk cId="3463818917" sldId="257"/>
            <ac:spMk id="3" creationId="{30F53932-C1B7-9A85-223C-0254C19509C2}"/>
          </ac:spMkLst>
        </pc:spChg>
      </pc:sldChg>
      <pc:sldChg chg="addSp delSp modSp new mod">
        <pc:chgData name="Mads Malthe Rifbjerg Søvndal MRS" userId="1b58d0a7-33ec-4aeb-9712-69ec82eb12ff" providerId="ADAL" clId="{A609C304-0007-7E4C-B5AF-9FBBB9168E46}" dt="2025-03-04T12:00:37.418" v="377" actId="1076"/>
        <pc:sldMkLst>
          <pc:docMk/>
          <pc:sldMk cId="1789529768" sldId="258"/>
        </pc:sldMkLst>
        <pc:spChg chg="mod">
          <ac:chgData name="Mads Malthe Rifbjerg Søvndal MRS" userId="1b58d0a7-33ec-4aeb-9712-69ec82eb12ff" providerId="ADAL" clId="{A609C304-0007-7E4C-B5AF-9FBBB9168E46}" dt="2025-03-04T08:22:53.532" v="273" actId="20577"/>
          <ac:spMkLst>
            <pc:docMk/>
            <pc:sldMk cId="1789529768" sldId="258"/>
            <ac:spMk id="2" creationId="{745BDA2B-B4BA-1FC1-7145-61F9399BE09F}"/>
          </ac:spMkLst>
        </pc:spChg>
        <pc:spChg chg="del">
          <ac:chgData name="Mads Malthe Rifbjerg Søvndal MRS" userId="1b58d0a7-33ec-4aeb-9712-69ec82eb12ff" providerId="ADAL" clId="{A609C304-0007-7E4C-B5AF-9FBBB9168E46}" dt="2025-03-04T12:00:32.430" v="375" actId="478"/>
          <ac:spMkLst>
            <pc:docMk/>
            <pc:sldMk cId="1789529768" sldId="258"/>
            <ac:spMk id="3" creationId="{0EA5DA70-54C8-9FF7-D454-BD4349320812}"/>
          </ac:spMkLst>
        </pc:spChg>
        <pc:picChg chg="add mod">
          <ac:chgData name="Mads Malthe Rifbjerg Søvndal MRS" userId="1b58d0a7-33ec-4aeb-9712-69ec82eb12ff" providerId="ADAL" clId="{A609C304-0007-7E4C-B5AF-9FBBB9168E46}" dt="2025-03-04T12:00:37.418" v="377" actId="1076"/>
          <ac:picMkLst>
            <pc:docMk/>
            <pc:sldMk cId="1789529768" sldId="258"/>
            <ac:picMk id="4" creationId="{EE0D4663-B1B7-40CF-8374-4373040B0C1D}"/>
          </ac:picMkLst>
        </pc:picChg>
      </pc:sldChg>
      <pc:sldChg chg="modSp new mod">
        <pc:chgData name="Mads Malthe Rifbjerg Søvndal MRS" userId="1b58d0a7-33ec-4aeb-9712-69ec82eb12ff" providerId="ADAL" clId="{A609C304-0007-7E4C-B5AF-9FBBB9168E46}" dt="2025-03-04T12:21:31.854" v="472" actId="20577"/>
        <pc:sldMkLst>
          <pc:docMk/>
          <pc:sldMk cId="799725624" sldId="259"/>
        </pc:sldMkLst>
        <pc:spChg chg="mod">
          <ac:chgData name="Mads Malthe Rifbjerg Søvndal MRS" userId="1b58d0a7-33ec-4aeb-9712-69ec82eb12ff" providerId="ADAL" clId="{A609C304-0007-7E4C-B5AF-9FBBB9168E46}" dt="2025-03-04T08:23:03.438" v="309" actId="20577"/>
          <ac:spMkLst>
            <pc:docMk/>
            <pc:sldMk cId="799725624" sldId="259"/>
            <ac:spMk id="2" creationId="{4782BBDB-8077-3F20-18F5-3537E70CF604}"/>
          </ac:spMkLst>
        </pc:spChg>
        <pc:spChg chg="mod">
          <ac:chgData name="Mads Malthe Rifbjerg Søvndal MRS" userId="1b58d0a7-33ec-4aeb-9712-69ec82eb12ff" providerId="ADAL" clId="{A609C304-0007-7E4C-B5AF-9FBBB9168E46}" dt="2025-03-04T12:21:31.854" v="472" actId="20577"/>
          <ac:spMkLst>
            <pc:docMk/>
            <pc:sldMk cId="799725624" sldId="259"/>
            <ac:spMk id="3" creationId="{302C46C8-CB32-8F0E-9679-DC5B6ABB0C2A}"/>
          </ac:spMkLst>
        </pc:spChg>
      </pc:sldChg>
      <pc:sldChg chg="addSp delSp modSp new del mod modAnim">
        <pc:chgData name="Mads Malthe Rifbjerg Søvndal MRS" userId="1b58d0a7-33ec-4aeb-9712-69ec82eb12ff" providerId="ADAL" clId="{A609C304-0007-7E4C-B5AF-9FBBB9168E46}" dt="2025-03-04T12:01:43.970" v="380" actId="2696"/>
        <pc:sldMkLst>
          <pc:docMk/>
          <pc:sldMk cId="2480129709" sldId="260"/>
        </pc:sldMkLst>
        <pc:spChg chg="mod">
          <ac:chgData name="Mads Malthe Rifbjerg Søvndal MRS" userId="1b58d0a7-33ec-4aeb-9712-69ec82eb12ff" providerId="ADAL" clId="{A609C304-0007-7E4C-B5AF-9FBBB9168E46}" dt="2025-03-04T11:55:14.389" v="345" actId="20577"/>
          <ac:spMkLst>
            <pc:docMk/>
            <pc:sldMk cId="2480129709" sldId="260"/>
            <ac:spMk id="2" creationId="{BCCF6AAF-0389-B95A-730E-14D344645F12}"/>
          </ac:spMkLst>
        </pc:spChg>
        <pc:spChg chg="del">
          <ac:chgData name="Mads Malthe Rifbjerg Søvndal MRS" userId="1b58d0a7-33ec-4aeb-9712-69ec82eb12ff" providerId="ADAL" clId="{A609C304-0007-7E4C-B5AF-9FBBB9168E46}" dt="2025-03-04T11:55:25.355" v="346"/>
          <ac:spMkLst>
            <pc:docMk/>
            <pc:sldMk cId="2480129709" sldId="260"/>
            <ac:spMk id="3" creationId="{142B17B4-8815-A5BA-971D-AF0DC042A0FE}"/>
          </ac:spMkLst>
        </pc:spChg>
        <pc:picChg chg="add mod">
          <ac:chgData name="Mads Malthe Rifbjerg Søvndal MRS" userId="1b58d0a7-33ec-4aeb-9712-69ec82eb12ff" providerId="ADAL" clId="{A609C304-0007-7E4C-B5AF-9FBBB9168E46}" dt="2025-03-04T11:55:59.799" v="360" actId="1076"/>
          <ac:picMkLst>
            <pc:docMk/>
            <pc:sldMk cId="2480129709" sldId="260"/>
            <ac:picMk id="5" creationId="{69A95793-E4F1-A14C-7421-8B682BC8A613}"/>
          </ac:picMkLst>
        </pc:picChg>
        <pc:picChg chg="add mod">
          <ac:chgData name="Mads Malthe Rifbjerg Søvndal MRS" userId="1b58d0a7-33ec-4aeb-9712-69ec82eb12ff" providerId="ADAL" clId="{A609C304-0007-7E4C-B5AF-9FBBB9168E46}" dt="2025-03-04T11:55:54.870" v="359" actId="1076"/>
          <ac:picMkLst>
            <pc:docMk/>
            <pc:sldMk cId="2480129709" sldId="260"/>
            <ac:picMk id="7" creationId="{5A530131-E088-11AD-50C9-68E315499132}"/>
          </ac:picMkLst>
        </pc:picChg>
        <pc:picChg chg="add mod">
          <ac:chgData name="Mads Malthe Rifbjerg Søvndal MRS" userId="1b58d0a7-33ec-4aeb-9712-69ec82eb12ff" providerId="ADAL" clId="{A609C304-0007-7E4C-B5AF-9FBBB9168E46}" dt="2025-03-04T11:56:15.561" v="365" actId="1076"/>
          <ac:picMkLst>
            <pc:docMk/>
            <pc:sldMk cId="2480129709" sldId="260"/>
            <ac:picMk id="9" creationId="{795CC51B-786B-8F03-C16F-8C86CF3288A6}"/>
          </ac:picMkLst>
        </pc:picChg>
      </pc:sldChg>
      <pc:sldChg chg="addSp delSp modSp new mod">
        <pc:chgData name="Mads Malthe Rifbjerg Søvndal MRS" userId="1b58d0a7-33ec-4aeb-9712-69ec82eb12ff" providerId="ADAL" clId="{A609C304-0007-7E4C-B5AF-9FBBB9168E46}" dt="2025-03-04T12:02:00.611" v="399" actId="1076"/>
        <pc:sldMkLst>
          <pc:docMk/>
          <pc:sldMk cId="2769622622" sldId="261"/>
        </pc:sldMkLst>
        <pc:spChg chg="add del mod">
          <ac:chgData name="Mads Malthe Rifbjerg Søvndal MRS" userId="1b58d0a7-33ec-4aeb-9712-69ec82eb12ff" providerId="ADAL" clId="{A609C304-0007-7E4C-B5AF-9FBBB9168E46}" dt="2025-03-04T12:01:57.477" v="397" actId="1076"/>
          <ac:spMkLst>
            <pc:docMk/>
            <pc:sldMk cId="2769622622" sldId="261"/>
            <ac:spMk id="2" creationId="{808E7E28-07E1-44A0-7755-00BF31745470}"/>
          </ac:spMkLst>
        </pc:spChg>
        <pc:spChg chg="del">
          <ac:chgData name="Mads Malthe Rifbjerg Søvndal MRS" userId="1b58d0a7-33ec-4aeb-9712-69ec82eb12ff" providerId="ADAL" clId="{A609C304-0007-7E4C-B5AF-9FBBB9168E46}" dt="2025-03-04T12:00:18.488" v="368"/>
          <ac:spMkLst>
            <pc:docMk/>
            <pc:sldMk cId="2769622622" sldId="261"/>
            <ac:spMk id="3" creationId="{AD3B1523-CB54-FB93-DCB4-B8C4B8EFB340}"/>
          </ac:spMkLst>
        </pc:spChg>
        <pc:spChg chg="add del mod">
          <ac:chgData name="Mads Malthe Rifbjerg Søvndal MRS" userId="1b58d0a7-33ec-4aeb-9712-69ec82eb12ff" providerId="ADAL" clId="{A609C304-0007-7E4C-B5AF-9FBBB9168E46}" dt="2025-03-04T12:01:37.559" v="378"/>
          <ac:spMkLst>
            <pc:docMk/>
            <pc:sldMk cId="2769622622" sldId="261"/>
            <ac:spMk id="7" creationId="{3157010F-5EEE-04CC-99AB-FF32A828685C}"/>
          </ac:spMkLst>
        </pc:spChg>
        <pc:picChg chg="add del mod">
          <ac:chgData name="Mads Malthe Rifbjerg Søvndal MRS" userId="1b58d0a7-33ec-4aeb-9712-69ec82eb12ff" providerId="ADAL" clId="{A609C304-0007-7E4C-B5AF-9FBBB9168E46}" dt="2025-03-04T12:00:27.507" v="373" actId="478"/>
          <ac:picMkLst>
            <pc:docMk/>
            <pc:sldMk cId="2769622622" sldId="261"/>
            <ac:picMk id="5" creationId="{CC73BF7E-E744-C3F8-85C7-718FC3CCD566}"/>
          </ac:picMkLst>
        </pc:picChg>
        <pc:picChg chg="add mod">
          <ac:chgData name="Mads Malthe Rifbjerg Søvndal MRS" userId="1b58d0a7-33ec-4aeb-9712-69ec82eb12ff" providerId="ADAL" clId="{A609C304-0007-7E4C-B5AF-9FBBB9168E46}" dt="2025-03-04T12:02:00.611" v="399" actId="1076"/>
          <ac:picMkLst>
            <pc:docMk/>
            <pc:sldMk cId="2769622622" sldId="261"/>
            <ac:picMk id="9" creationId="{AA7C4C47-E303-8D3D-4910-B628130658CD}"/>
          </ac:picMkLst>
        </pc:picChg>
      </pc:sldChg>
      <pc:sldChg chg="modSp new mod">
        <pc:chgData name="Mads Malthe Rifbjerg Søvndal MRS" userId="1b58d0a7-33ec-4aeb-9712-69ec82eb12ff" providerId="ADAL" clId="{A609C304-0007-7E4C-B5AF-9FBBB9168E46}" dt="2025-03-04T12:19:18.708" v="437" actId="20577"/>
        <pc:sldMkLst>
          <pc:docMk/>
          <pc:sldMk cId="2687838770" sldId="262"/>
        </pc:sldMkLst>
        <pc:spChg chg="mod">
          <ac:chgData name="Mads Malthe Rifbjerg Søvndal MRS" userId="1b58d0a7-33ec-4aeb-9712-69ec82eb12ff" providerId="ADAL" clId="{A609C304-0007-7E4C-B5AF-9FBBB9168E46}" dt="2025-03-04T12:19:18.708" v="437" actId="20577"/>
          <ac:spMkLst>
            <pc:docMk/>
            <pc:sldMk cId="2687838770" sldId="262"/>
            <ac:spMk id="2" creationId="{472EFD11-DE2F-CAA9-96F6-0C3F793E139C}"/>
          </ac:spMkLst>
        </pc:spChg>
        <pc:spChg chg="mod">
          <ac:chgData name="Mads Malthe Rifbjerg Søvndal MRS" userId="1b58d0a7-33ec-4aeb-9712-69ec82eb12ff" providerId="ADAL" clId="{A609C304-0007-7E4C-B5AF-9FBBB9168E46}" dt="2025-03-04T12:19:13.839" v="436" actId="27636"/>
          <ac:spMkLst>
            <pc:docMk/>
            <pc:sldMk cId="2687838770" sldId="262"/>
            <ac:spMk id="3" creationId="{43EB8BE7-27C1-2D0D-D633-610FD0C75C16}"/>
          </ac:spMkLst>
        </pc:spChg>
      </pc:sldChg>
      <pc:sldChg chg="modSp new mod">
        <pc:chgData name="Mads Malthe Rifbjerg Søvndal MRS" userId="1b58d0a7-33ec-4aeb-9712-69ec82eb12ff" providerId="ADAL" clId="{A609C304-0007-7E4C-B5AF-9FBBB9168E46}" dt="2025-03-04T12:21:24.718" v="462" actId="20577"/>
        <pc:sldMkLst>
          <pc:docMk/>
          <pc:sldMk cId="588994892" sldId="263"/>
        </pc:sldMkLst>
        <pc:spChg chg="mod">
          <ac:chgData name="Mads Malthe Rifbjerg Søvndal MRS" userId="1b58d0a7-33ec-4aeb-9712-69ec82eb12ff" providerId="ADAL" clId="{A609C304-0007-7E4C-B5AF-9FBBB9168E46}" dt="2025-03-04T12:20:52.426" v="457" actId="20577"/>
          <ac:spMkLst>
            <pc:docMk/>
            <pc:sldMk cId="588994892" sldId="263"/>
            <ac:spMk id="2" creationId="{57762973-CD9A-BBAD-8493-7062C289D59C}"/>
          </ac:spMkLst>
        </pc:spChg>
        <pc:spChg chg="mod">
          <ac:chgData name="Mads Malthe Rifbjerg Søvndal MRS" userId="1b58d0a7-33ec-4aeb-9712-69ec82eb12ff" providerId="ADAL" clId="{A609C304-0007-7E4C-B5AF-9FBBB9168E46}" dt="2025-03-04T12:21:24.718" v="462" actId="20577"/>
          <ac:spMkLst>
            <pc:docMk/>
            <pc:sldMk cId="588994892" sldId="263"/>
            <ac:spMk id="3" creationId="{3847ECBD-99FF-FCC0-9ED1-9D8304291010}"/>
          </ac:spMkLst>
        </pc:spChg>
      </pc:sldChg>
      <pc:sldChg chg="addSp modSp new mod">
        <pc:chgData name="Mads Malthe Rifbjerg Søvndal MRS" userId="1b58d0a7-33ec-4aeb-9712-69ec82eb12ff" providerId="ADAL" clId="{A609C304-0007-7E4C-B5AF-9FBBB9168E46}" dt="2025-03-04T12:29:12.313" v="784" actId="14100"/>
        <pc:sldMkLst>
          <pc:docMk/>
          <pc:sldMk cId="1852235182" sldId="264"/>
        </pc:sldMkLst>
        <pc:spChg chg="mod">
          <ac:chgData name="Mads Malthe Rifbjerg Søvndal MRS" userId="1b58d0a7-33ec-4aeb-9712-69ec82eb12ff" providerId="ADAL" clId="{A609C304-0007-7E4C-B5AF-9FBBB9168E46}" dt="2025-03-04T12:28:58.369" v="778" actId="20577"/>
          <ac:spMkLst>
            <pc:docMk/>
            <pc:sldMk cId="1852235182" sldId="264"/>
            <ac:spMk id="2" creationId="{46ABB32D-219D-2EE2-3CCF-6153A4FFF7B1}"/>
          </ac:spMkLst>
        </pc:spChg>
        <pc:spChg chg="mod">
          <ac:chgData name="Mads Malthe Rifbjerg Søvndal MRS" userId="1b58d0a7-33ec-4aeb-9712-69ec82eb12ff" providerId="ADAL" clId="{A609C304-0007-7E4C-B5AF-9FBBB9168E46}" dt="2025-03-04T12:29:08.198" v="783" actId="1076"/>
          <ac:spMkLst>
            <pc:docMk/>
            <pc:sldMk cId="1852235182" sldId="264"/>
            <ac:spMk id="3" creationId="{10471627-AD84-8291-9027-A8F2353109AB}"/>
          </ac:spMkLst>
        </pc:spChg>
        <pc:spChg chg="add mod">
          <ac:chgData name="Mads Malthe Rifbjerg Søvndal MRS" userId="1b58d0a7-33ec-4aeb-9712-69ec82eb12ff" providerId="ADAL" clId="{A609C304-0007-7E4C-B5AF-9FBBB9168E46}" dt="2025-03-04T12:29:12.313" v="784" actId="14100"/>
          <ac:spMkLst>
            <pc:docMk/>
            <pc:sldMk cId="1852235182" sldId="264"/>
            <ac:spMk id="4" creationId="{29892EB8-7058-5210-F0F6-C810F32FD44E}"/>
          </ac:spMkLst>
        </pc:spChg>
      </pc:sldChg>
      <pc:sldChg chg="del">
        <pc:chgData name="Mads Malthe Rifbjerg Søvndal MRS" userId="1b58d0a7-33ec-4aeb-9712-69ec82eb12ff" providerId="ADAL" clId="{A609C304-0007-7E4C-B5AF-9FBBB9168E46}" dt="2025-03-04T06:36:28.374" v="2" actId="2696"/>
        <pc:sldMkLst>
          <pc:docMk/>
          <pc:sldMk cId="199570262" sldId="320"/>
        </pc:sldMkLst>
      </pc:sldChg>
      <pc:sldChg chg="del">
        <pc:chgData name="Mads Malthe Rifbjerg Søvndal MRS" userId="1b58d0a7-33ec-4aeb-9712-69ec82eb12ff" providerId="ADAL" clId="{A609C304-0007-7E4C-B5AF-9FBBB9168E46}" dt="2025-03-04T06:36:28.378" v="3" actId="2696"/>
        <pc:sldMkLst>
          <pc:docMk/>
          <pc:sldMk cId="1048345393" sldId="321"/>
        </pc:sldMkLst>
      </pc:sldChg>
    </pc:docChg>
  </pc:docChgLst>
  <pc:docChgLst>
    <pc:chgData name="Mads Malthe Rifbjerg Søvndal MRS" userId="1b58d0a7-33ec-4aeb-9712-69ec82eb12ff" providerId="ADAL" clId="{3DE14F19-955F-674A-9C28-6292F73B8E02}"/>
    <pc:docChg chg="undo custSel addSld delSld modSld">
      <pc:chgData name="Mads Malthe Rifbjerg Søvndal MRS" userId="1b58d0a7-33ec-4aeb-9712-69ec82eb12ff" providerId="ADAL" clId="{3DE14F19-955F-674A-9C28-6292F73B8E02}" dt="2025-02-18T10:56:34.959" v="368" actId="2696"/>
      <pc:docMkLst>
        <pc:docMk/>
      </pc:docMkLst>
      <pc:sldChg chg="modSp mod">
        <pc:chgData name="Mads Malthe Rifbjerg Søvndal MRS" userId="1b58d0a7-33ec-4aeb-9712-69ec82eb12ff" providerId="ADAL" clId="{3DE14F19-955F-674A-9C28-6292F73B8E02}" dt="2025-02-18T10:16:29.815" v="66" actId="20577"/>
        <pc:sldMkLst>
          <pc:docMk/>
          <pc:sldMk cId="1353455159" sldId="256"/>
        </pc:sldMkLst>
      </pc:sldChg>
      <pc:sldChg chg="modSp mod">
        <pc:chgData name="Mads Malthe Rifbjerg Søvndal MRS" userId="1b58d0a7-33ec-4aeb-9712-69ec82eb12ff" providerId="ADAL" clId="{3DE14F19-955F-674A-9C28-6292F73B8E02}" dt="2025-02-18T10:20:39.947" v="210" actId="20577"/>
        <pc:sldMkLst>
          <pc:docMk/>
          <pc:sldMk cId="126287673" sldId="257"/>
        </pc:sldMkLst>
      </pc:sldChg>
      <pc:sldChg chg="del">
        <pc:chgData name="Mads Malthe Rifbjerg Søvndal MRS" userId="1b58d0a7-33ec-4aeb-9712-69ec82eb12ff" providerId="ADAL" clId="{3DE14F19-955F-674A-9C28-6292F73B8E02}" dt="2025-02-18T10:19:34.691" v="68" actId="2696"/>
        <pc:sldMkLst>
          <pc:docMk/>
          <pc:sldMk cId="3501424302" sldId="292"/>
        </pc:sldMkLst>
      </pc:sldChg>
      <pc:sldChg chg="del">
        <pc:chgData name="Mads Malthe Rifbjerg Søvndal MRS" userId="1b58d0a7-33ec-4aeb-9712-69ec82eb12ff" providerId="ADAL" clId="{3DE14F19-955F-674A-9C28-6292F73B8E02}" dt="2025-02-18T10:19:38.755" v="71" actId="2696"/>
        <pc:sldMkLst>
          <pc:docMk/>
          <pc:sldMk cId="113375596" sldId="307"/>
        </pc:sldMkLst>
      </pc:sldChg>
      <pc:sldChg chg="del">
        <pc:chgData name="Mads Malthe Rifbjerg Søvndal MRS" userId="1b58d0a7-33ec-4aeb-9712-69ec82eb12ff" providerId="ADAL" clId="{3DE14F19-955F-674A-9C28-6292F73B8E02}" dt="2025-02-18T10:19:39.400" v="72" actId="2696"/>
        <pc:sldMkLst>
          <pc:docMk/>
          <pc:sldMk cId="503954677" sldId="314"/>
        </pc:sldMkLst>
      </pc:sldChg>
      <pc:sldChg chg="del">
        <pc:chgData name="Mads Malthe Rifbjerg Søvndal MRS" userId="1b58d0a7-33ec-4aeb-9712-69ec82eb12ff" providerId="ADAL" clId="{3DE14F19-955F-674A-9C28-6292F73B8E02}" dt="2025-02-18T10:19:37.340" v="70" actId="2696"/>
        <pc:sldMkLst>
          <pc:docMk/>
          <pc:sldMk cId="2267724918" sldId="315"/>
        </pc:sldMkLst>
      </pc:sldChg>
      <pc:sldChg chg="del">
        <pc:chgData name="Mads Malthe Rifbjerg Søvndal MRS" userId="1b58d0a7-33ec-4aeb-9712-69ec82eb12ff" providerId="ADAL" clId="{3DE14F19-955F-674A-9C28-6292F73B8E02}" dt="2025-02-18T10:19:33.003" v="67" actId="2696"/>
        <pc:sldMkLst>
          <pc:docMk/>
          <pc:sldMk cId="1046395840" sldId="316"/>
        </pc:sldMkLst>
      </pc:sldChg>
      <pc:sldChg chg="del">
        <pc:chgData name="Mads Malthe Rifbjerg Søvndal MRS" userId="1b58d0a7-33ec-4aeb-9712-69ec82eb12ff" providerId="ADAL" clId="{3DE14F19-955F-674A-9C28-6292F73B8E02}" dt="2025-02-18T10:20:43.157" v="211" actId="2696"/>
        <pc:sldMkLst>
          <pc:docMk/>
          <pc:sldMk cId="3697858305" sldId="317"/>
        </pc:sldMkLst>
      </pc:sldChg>
      <pc:sldChg chg="del">
        <pc:chgData name="Mads Malthe Rifbjerg Søvndal MRS" userId="1b58d0a7-33ec-4aeb-9712-69ec82eb12ff" providerId="ADAL" clId="{3DE14F19-955F-674A-9C28-6292F73B8E02}" dt="2025-02-18T10:56:34.959" v="368" actId="2696"/>
        <pc:sldMkLst>
          <pc:docMk/>
          <pc:sldMk cId="3977860903" sldId="319"/>
        </pc:sldMkLst>
      </pc:sldChg>
      <pc:sldChg chg="modSp new mod">
        <pc:chgData name="Mads Malthe Rifbjerg Søvndal MRS" userId="1b58d0a7-33ec-4aeb-9712-69ec82eb12ff" providerId="ADAL" clId="{3DE14F19-955F-674A-9C28-6292F73B8E02}" dt="2025-02-18T10:40:56.418" v="336" actId="20577"/>
        <pc:sldMkLst>
          <pc:docMk/>
          <pc:sldMk cId="199570262" sldId="320"/>
        </pc:sldMkLst>
      </pc:sldChg>
      <pc:sldChg chg="del">
        <pc:chgData name="Mads Malthe Rifbjerg Søvndal MRS" userId="1b58d0a7-33ec-4aeb-9712-69ec82eb12ff" providerId="ADAL" clId="{3DE14F19-955F-674A-9C28-6292F73B8E02}" dt="2025-02-18T10:19:35.728" v="69" actId="2696"/>
        <pc:sldMkLst>
          <pc:docMk/>
          <pc:sldMk cId="742514841" sldId="320"/>
        </pc:sldMkLst>
      </pc:sldChg>
      <pc:sldChg chg="modSp new mod">
        <pc:chgData name="Mads Malthe Rifbjerg Søvndal MRS" userId="1b58d0a7-33ec-4aeb-9712-69ec82eb12ff" providerId="ADAL" clId="{3DE14F19-955F-674A-9C28-6292F73B8E02}" dt="2025-02-18T10:41:18.854" v="363" actId="20577"/>
        <pc:sldMkLst>
          <pc:docMk/>
          <pc:sldMk cId="1048345393" sldId="321"/>
        </pc:sldMkLst>
      </pc:sldChg>
      <pc:sldChg chg="new del">
        <pc:chgData name="Mads Malthe Rifbjerg Søvndal MRS" userId="1b58d0a7-33ec-4aeb-9712-69ec82eb12ff" providerId="ADAL" clId="{3DE14F19-955F-674A-9C28-6292F73B8E02}" dt="2025-02-18T10:42:04.416" v="365" actId="2696"/>
        <pc:sldMkLst>
          <pc:docMk/>
          <pc:sldMk cId="673190308" sldId="322"/>
        </pc:sldMkLst>
      </pc:sldChg>
      <pc:sldChg chg="new del">
        <pc:chgData name="Mads Malthe Rifbjerg Søvndal MRS" userId="1b58d0a7-33ec-4aeb-9712-69ec82eb12ff" providerId="ADAL" clId="{3DE14F19-955F-674A-9C28-6292F73B8E02}" dt="2025-02-18T10:42:06.951" v="367" actId="2696"/>
        <pc:sldMkLst>
          <pc:docMk/>
          <pc:sldMk cId="2739886380" sldId="32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D451FC-BE86-134A-99B9-47C56C1E4802}" type="datetimeFigureOut">
              <a:rPr lang="da-DK" smtClean="0"/>
              <a:t>04.03.2025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386CDA-242A-C94A-BB6F-BDEF6E60A86E}" type="slidenum">
              <a:rPr lang="da-DK" smtClean="0"/>
              <a:t>‹nr.›</a:t>
            </a:fld>
            <a:endParaRPr lang="da-DK"/>
          </a:p>
        </p:txBody>
      </p:sp>
    </p:spTree>
    <p:extLst>
      <p:ext uri="{BB962C8B-B14F-4D97-AF65-F5344CB8AC3E}">
        <p14:creationId xmlns:p14="http://schemas.microsoft.com/office/powerpoint/2010/main" val="4025832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5D386CDA-242A-C94A-BB6F-BDEF6E60A86E}" type="slidenum">
              <a:rPr lang="da-DK" smtClean="0"/>
              <a:t>2</a:t>
            </a:fld>
            <a:endParaRPr lang="da-DK"/>
          </a:p>
        </p:txBody>
      </p:sp>
    </p:spTree>
    <p:extLst>
      <p:ext uri="{BB962C8B-B14F-4D97-AF65-F5344CB8AC3E}">
        <p14:creationId xmlns:p14="http://schemas.microsoft.com/office/powerpoint/2010/main" val="504621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5D386CDA-242A-C94A-BB6F-BDEF6E60A86E}" type="slidenum">
              <a:rPr lang="da-DK" smtClean="0"/>
              <a:t>4</a:t>
            </a:fld>
            <a:endParaRPr lang="da-DK"/>
          </a:p>
        </p:txBody>
      </p:sp>
    </p:spTree>
    <p:extLst>
      <p:ext uri="{BB962C8B-B14F-4D97-AF65-F5344CB8AC3E}">
        <p14:creationId xmlns:p14="http://schemas.microsoft.com/office/powerpoint/2010/main" val="2943439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5D386CDA-242A-C94A-BB6F-BDEF6E60A86E}" type="slidenum">
              <a:rPr lang="da-DK" smtClean="0"/>
              <a:t>5</a:t>
            </a:fld>
            <a:endParaRPr lang="da-DK"/>
          </a:p>
        </p:txBody>
      </p:sp>
    </p:spTree>
    <p:extLst>
      <p:ext uri="{BB962C8B-B14F-4D97-AF65-F5344CB8AC3E}">
        <p14:creationId xmlns:p14="http://schemas.microsoft.com/office/powerpoint/2010/main" val="1340163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5D386CDA-242A-C94A-BB6F-BDEF6E60A86E}" type="slidenum">
              <a:rPr lang="da-DK" smtClean="0"/>
              <a:t>6</a:t>
            </a:fld>
            <a:endParaRPr lang="da-DK"/>
          </a:p>
        </p:txBody>
      </p:sp>
    </p:spTree>
    <p:extLst>
      <p:ext uri="{BB962C8B-B14F-4D97-AF65-F5344CB8AC3E}">
        <p14:creationId xmlns:p14="http://schemas.microsoft.com/office/powerpoint/2010/main" val="2359172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5D386CDA-242A-C94A-BB6F-BDEF6E60A86E}" type="slidenum">
              <a:rPr lang="da-DK" smtClean="0"/>
              <a:t>7</a:t>
            </a:fld>
            <a:endParaRPr lang="da-DK"/>
          </a:p>
        </p:txBody>
      </p:sp>
    </p:spTree>
    <p:extLst>
      <p:ext uri="{BB962C8B-B14F-4D97-AF65-F5344CB8AC3E}">
        <p14:creationId xmlns:p14="http://schemas.microsoft.com/office/powerpoint/2010/main" val="2096360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5D386CDA-242A-C94A-BB6F-BDEF6E60A86E}" type="slidenum">
              <a:rPr lang="da-DK" smtClean="0"/>
              <a:t>8</a:t>
            </a:fld>
            <a:endParaRPr lang="da-DK"/>
          </a:p>
        </p:txBody>
      </p:sp>
    </p:spTree>
    <p:extLst>
      <p:ext uri="{BB962C8B-B14F-4D97-AF65-F5344CB8AC3E}">
        <p14:creationId xmlns:p14="http://schemas.microsoft.com/office/powerpoint/2010/main" val="30909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7" name="Date Placeholder 6"/>
          <p:cNvSpPr>
            <a:spLocks noGrp="1"/>
          </p:cNvSpPr>
          <p:nvPr>
            <p:ph type="dt" sz="half" idx="10"/>
          </p:nvPr>
        </p:nvSpPr>
        <p:spPr/>
        <p:txBody>
          <a:bodyPr/>
          <a:lstStyle/>
          <a:p>
            <a:fld id="{78ABE3C1-DBE1-495D-B57B-2849774B866A}" type="datetimeFigureOut">
              <a:rPr lang="en-US" smtClean="0"/>
              <a:t>3/4/25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44912400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12DE42F4-6EEF-4EF7-8ED4-2208F0F89A08}" type="datetimeFigureOut">
              <a:rPr lang="en-US" smtClean="0"/>
              <a:t>3/4/25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1462710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7" name="Date Placeholder 6"/>
          <p:cNvSpPr>
            <a:spLocks noGrp="1"/>
          </p:cNvSpPr>
          <p:nvPr>
            <p:ph type="dt" sz="half" idx="10"/>
          </p:nvPr>
        </p:nvSpPr>
        <p:spPr/>
        <p:txBody>
          <a:bodyPr/>
          <a:lstStyle/>
          <a:p>
            <a:fld id="{30578ACC-22D6-47C1-A373-4FD133E34F3C}" type="datetimeFigureOut">
              <a:rPr lang="en-US" smtClean="0"/>
              <a:t>3/4/25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29821608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8" name="Date Placeholder 7"/>
          <p:cNvSpPr>
            <a:spLocks noGrp="1"/>
          </p:cNvSpPr>
          <p:nvPr>
            <p:ph type="dt" sz="half" idx="10"/>
          </p:nvPr>
        </p:nvSpPr>
        <p:spPr/>
        <p:txBody>
          <a:bodyPr/>
          <a:lstStyle/>
          <a:p>
            <a:fld id="{4E5A6C69-6797-4E8A-BF37-F2C3751466E9}" type="datetimeFigureOut">
              <a:rPr lang="en-US" smtClean="0"/>
              <a:t>3/4/25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17152627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583436" y="3143250"/>
            <a:ext cx="4270248" cy="2596776"/>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7" name="Date Placeholder 6"/>
          <p:cNvSpPr>
            <a:spLocks noGrp="1"/>
          </p:cNvSpPr>
          <p:nvPr>
            <p:ph type="dt" sz="half" idx="10"/>
          </p:nvPr>
        </p:nvSpPr>
        <p:spPr/>
        <p:txBody>
          <a:bodyPr/>
          <a:lstStyle/>
          <a:p>
            <a:fld id="{9D6E9DEC-419B-4CC5-A080-3B06BD5A8291}" type="datetimeFigureOut">
              <a:rPr lang="en-US" smtClean="0"/>
              <a:t>3/4/25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‹nr.›</a:t>
            </a:fld>
            <a:endParaRPr lang="en-US" dirty="0"/>
          </a:p>
        </p:txBody>
      </p:sp>
      <p:sp>
        <p:nvSpPr>
          <p:cNvPr id="10" name="Title 9"/>
          <p:cNvSpPr>
            <a:spLocks noGrp="1"/>
          </p:cNvSpPr>
          <p:nvPr>
            <p:ph type="title"/>
          </p:nvPr>
        </p:nvSpPr>
        <p:spPr/>
        <p:txBody>
          <a:bodyPr/>
          <a:lstStyle/>
          <a:p>
            <a:r>
              <a:rPr lang="da-DK"/>
              <a:t>Klik for at redigere titeltypografien i masteren</a:t>
            </a:r>
            <a:endParaRPr lang="en-US" dirty="0"/>
          </a:p>
        </p:txBody>
      </p:sp>
    </p:spTree>
    <p:extLst>
      <p:ext uri="{BB962C8B-B14F-4D97-AF65-F5344CB8AC3E}">
        <p14:creationId xmlns:p14="http://schemas.microsoft.com/office/powerpoint/2010/main" val="73131931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3/4/25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3606301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smtClean="0"/>
              <a:t>3/4/25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1404708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9" name="Date Placeholder 8"/>
          <p:cNvSpPr>
            <a:spLocks noGrp="1"/>
          </p:cNvSpPr>
          <p:nvPr>
            <p:ph type="dt" sz="half" idx="10"/>
          </p:nvPr>
        </p:nvSpPr>
        <p:spPr/>
        <p:txBody>
          <a:bodyPr/>
          <a:lstStyle/>
          <a:p>
            <a:fld id="{E331444B-B92B-4E27-8C94-BB93EAF5CB18}" type="datetimeFigureOut">
              <a:rPr lang="en-US" smtClean="0"/>
              <a:t>3/4/25</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269455887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363EFA5E-FA76-400D-B3DC-F0BA90E6D107}" type="datetimeFigureOut">
              <a:rPr lang="en-US" smtClean="0"/>
              <a:t>3/4/25</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2221994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3/4/25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3598640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6178E61D-D431-422C-9764-11DAFE33AB63}" type="datetimeFigureOut">
              <a:rPr lang="en-US" smtClean="0"/>
              <a:t>3/4/25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‹nr.›</a:t>
            </a:fld>
            <a:endParaRPr lang="en-US" dirty="0"/>
          </a:p>
        </p:txBody>
      </p:sp>
    </p:spTree>
    <p:extLst>
      <p:ext uri="{BB962C8B-B14F-4D97-AF65-F5344CB8AC3E}">
        <p14:creationId xmlns:p14="http://schemas.microsoft.com/office/powerpoint/2010/main" val="4104498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9D6E9DEC-419B-4CC5-A080-3B06BD5A8291}" type="datetimeFigureOut">
              <a:rPr lang="en-US" smtClean="0"/>
              <a:t>3/4/25</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6D22F896-40B5-4ADD-8801-0D06FADFA095}" type="slidenum">
              <a:rPr lang="en-US" smtClean="0"/>
              <a:pPr/>
              <a:t>‹nr.›</a:t>
            </a:fld>
            <a:endParaRPr lang="en-US" dirty="0"/>
          </a:p>
        </p:txBody>
      </p:sp>
    </p:spTree>
    <p:extLst>
      <p:ext uri="{BB962C8B-B14F-4D97-AF65-F5344CB8AC3E}">
        <p14:creationId xmlns:p14="http://schemas.microsoft.com/office/powerpoint/2010/main" val="263227677"/>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NtwglHKPHI&amp;t=1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filmcentralen.dk/grundskolen/film/tyveriet-af-afrika?unilogin=1"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301546-EA4B-8C47-2B4B-A8EF4B4E94CD}"/>
              </a:ext>
            </a:extLst>
          </p:cNvPr>
          <p:cNvSpPr>
            <a:spLocks noGrp="1"/>
          </p:cNvSpPr>
          <p:nvPr>
            <p:ph type="ctrTitle"/>
          </p:nvPr>
        </p:nvSpPr>
        <p:spPr/>
        <p:txBody>
          <a:bodyPr/>
          <a:lstStyle/>
          <a:p>
            <a:r>
              <a:rPr lang="da-DK" dirty="0"/>
              <a:t>BEREGNINGER I SAMFUNDSFAG</a:t>
            </a:r>
          </a:p>
        </p:txBody>
      </p:sp>
      <p:sp>
        <p:nvSpPr>
          <p:cNvPr id="3" name="Undertitel 2">
            <a:extLst>
              <a:ext uri="{FF2B5EF4-FFF2-40B4-BE49-F238E27FC236}">
                <a16:creationId xmlns:a16="http://schemas.microsoft.com/office/drawing/2014/main" id="{214464D9-0524-0F37-F1A6-F974C61AB415}"/>
              </a:ext>
            </a:extLst>
          </p:cNvPr>
          <p:cNvSpPr>
            <a:spLocks noGrp="1"/>
          </p:cNvSpPr>
          <p:nvPr>
            <p:ph type="subTitle" idx="1"/>
          </p:nvPr>
        </p:nvSpPr>
        <p:spPr/>
        <p:txBody>
          <a:bodyPr/>
          <a:lstStyle/>
          <a:p>
            <a:r>
              <a:rPr lang="da-DK" dirty="0"/>
              <a:t>Statistisk usikkerhed </a:t>
            </a:r>
          </a:p>
        </p:txBody>
      </p:sp>
    </p:spTree>
    <p:extLst>
      <p:ext uri="{BB962C8B-B14F-4D97-AF65-F5344CB8AC3E}">
        <p14:creationId xmlns:p14="http://schemas.microsoft.com/office/powerpoint/2010/main" val="3636090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8876C8-28A4-1358-0105-D3FD64C7F8BC}"/>
              </a:ext>
            </a:extLst>
          </p:cNvPr>
          <p:cNvSpPr>
            <a:spLocks noGrp="1"/>
          </p:cNvSpPr>
          <p:nvPr>
            <p:ph type="title"/>
          </p:nvPr>
        </p:nvSpPr>
        <p:spPr/>
        <p:txBody>
          <a:bodyPr/>
          <a:lstStyle/>
          <a:p>
            <a:r>
              <a:rPr lang="da-DK" dirty="0"/>
              <a:t>Beregninger i samfundsfag </a:t>
            </a:r>
          </a:p>
        </p:txBody>
      </p:sp>
      <p:sp>
        <p:nvSpPr>
          <p:cNvPr id="3" name="Pladsholder til indhold 2">
            <a:extLst>
              <a:ext uri="{FF2B5EF4-FFF2-40B4-BE49-F238E27FC236}">
                <a16:creationId xmlns:a16="http://schemas.microsoft.com/office/drawing/2014/main" id="{30F53932-C1B7-9A85-223C-0254C19509C2}"/>
              </a:ext>
            </a:extLst>
          </p:cNvPr>
          <p:cNvSpPr>
            <a:spLocks noGrp="1"/>
          </p:cNvSpPr>
          <p:nvPr>
            <p:ph idx="1"/>
          </p:nvPr>
        </p:nvSpPr>
        <p:spPr/>
        <p:txBody>
          <a:bodyPr>
            <a:normAutofit/>
          </a:bodyPr>
          <a:lstStyle/>
          <a:p>
            <a:r>
              <a:rPr lang="da-DK" sz="2000" dirty="0"/>
              <a:t>Vækst i procent </a:t>
            </a:r>
          </a:p>
          <a:p>
            <a:r>
              <a:rPr lang="da-DK" sz="2000" dirty="0"/>
              <a:t>Gennemsnitlig vækst </a:t>
            </a:r>
          </a:p>
          <a:p>
            <a:r>
              <a:rPr lang="da-DK" sz="2000" dirty="0"/>
              <a:t>Fremskrivning af vækst </a:t>
            </a:r>
          </a:p>
          <a:p>
            <a:r>
              <a:rPr lang="da-DK" sz="2000" dirty="0"/>
              <a:t>Indekstal </a:t>
            </a:r>
          </a:p>
          <a:p>
            <a:r>
              <a:rPr lang="da-DK" sz="2000" dirty="0"/>
              <a:t>Procentvise andele </a:t>
            </a:r>
          </a:p>
          <a:p>
            <a:r>
              <a:rPr lang="da-DK" sz="2000" dirty="0"/>
              <a:t>Lineær regression </a:t>
            </a:r>
          </a:p>
          <a:p>
            <a:r>
              <a:rPr lang="da-DK" sz="2000" dirty="0">
                <a:solidFill>
                  <a:srgbClr val="FF0000"/>
                </a:solidFill>
              </a:rPr>
              <a:t>Statistisk usikkerhed </a:t>
            </a:r>
          </a:p>
        </p:txBody>
      </p:sp>
    </p:spTree>
    <p:extLst>
      <p:ext uri="{BB962C8B-B14F-4D97-AF65-F5344CB8AC3E}">
        <p14:creationId xmlns:p14="http://schemas.microsoft.com/office/powerpoint/2010/main" val="3463818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5BDA2B-B4BA-1FC1-7145-61F9399BE09F}"/>
              </a:ext>
            </a:extLst>
          </p:cNvPr>
          <p:cNvSpPr>
            <a:spLocks noGrp="1"/>
          </p:cNvSpPr>
          <p:nvPr>
            <p:ph type="title"/>
          </p:nvPr>
        </p:nvSpPr>
        <p:spPr/>
        <p:txBody>
          <a:bodyPr/>
          <a:lstStyle/>
          <a:p>
            <a:r>
              <a:rPr lang="da-DK" dirty="0"/>
              <a:t>Introduktion til statistisk usikkerhed </a:t>
            </a:r>
          </a:p>
        </p:txBody>
      </p:sp>
      <p:pic>
        <p:nvPicPr>
          <p:cNvPr id="4" name="Pladsholder til indhold 4" descr="Et billede, der indeholder tekst, skærmbillede, Font/skrifttype, nummer/tal&#10;&#10;Indhold genereret af kunstig intelligens kan være forkert.">
            <a:extLst>
              <a:ext uri="{FF2B5EF4-FFF2-40B4-BE49-F238E27FC236}">
                <a16:creationId xmlns:a16="http://schemas.microsoft.com/office/drawing/2014/main" id="{EE0D4663-B1B7-40CF-8374-4373040B0C1D}"/>
              </a:ext>
            </a:extLst>
          </p:cNvPr>
          <p:cNvPicPr>
            <a:picLocks noChangeAspect="1"/>
          </p:cNvPicPr>
          <p:nvPr/>
        </p:nvPicPr>
        <p:blipFill>
          <a:blip r:embed="rId2"/>
          <a:stretch>
            <a:fillRect/>
          </a:stretch>
        </p:blipFill>
        <p:spPr>
          <a:xfrm>
            <a:off x="1403963" y="2365683"/>
            <a:ext cx="9384074" cy="4344671"/>
          </a:xfrm>
          <a:prstGeom prst="rect">
            <a:avLst/>
          </a:prstGeom>
        </p:spPr>
      </p:pic>
    </p:spTree>
    <p:extLst>
      <p:ext uri="{BB962C8B-B14F-4D97-AF65-F5344CB8AC3E}">
        <p14:creationId xmlns:p14="http://schemas.microsoft.com/office/powerpoint/2010/main" val="1789529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8E7E28-07E1-44A0-7755-00BF31745470}"/>
              </a:ext>
            </a:extLst>
          </p:cNvPr>
          <p:cNvSpPr>
            <a:spLocks noGrp="1"/>
          </p:cNvSpPr>
          <p:nvPr>
            <p:ph type="title"/>
          </p:nvPr>
        </p:nvSpPr>
        <p:spPr>
          <a:xfrm>
            <a:off x="2231136" y="207947"/>
            <a:ext cx="7729728" cy="1188720"/>
          </a:xfrm>
        </p:spPr>
        <p:txBody>
          <a:bodyPr/>
          <a:lstStyle/>
          <a:p>
            <a:r>
              <a:rPr lang="da-DK" dirty="0"/>
              <a:t>eksempel</a:t>
            </a:r>
          </a:p>
        </p:txBody>
      </p:sp>
      <p:pic>
        <p:nvPicPr>
          <p:cNvPr id="9" name="Pladsholder til indhold 8" descr="Et billede, der indeholder tekst, skærmbillede, Font/skrifttype, nummer/tal&#10;&#10;Indhold genereret af kunstig intelligens kan være forkert.">
            <a:extLst>
              <a:ext uri="{FF2B5EF4-FFF2-40B4-BE49-F238E27FC236}">
                <a16:creationId xmlns:a16="http://schemas.microsoft.com/office/drawing/2014/main" id="{AA7C4C47-E303-8D3D-4910-B628130658CD}"/>
              </a:ext>
            </a:extLst>
          </p:cNvPr>
          <p:cNvPicPr>
            <a:picLocks noGrp="1" noChangeAspect="1"/>
          </p:cNvPicPr>
          <p:nvPr>
            <p:ph idx="1"/>
          </p:nvPr>
        </p:nvPicPr>
        <p:blipFill>
          <a:blip r:embed="rId3"/>
          <a:stretch>
            <a:fillRect/>
          </a:stretch>
        </p:blipFill>
        <p:spPr>
          <a:xfrm>
            <a:off x="2592100" y="1422463"/>
            <a:ext cx="7007799" cy="5435537"/>
          </a:xfrm>
        </p:spPr>
      </p:pic>
    </p:spTree>
    <p:extLst>
      <p:ext uri="{BB962C8B-B14F-4D97-AF65-F5344CB8AC3E}">
        <p14:creationId xmlns:p14="http://schemas.microsoft.com/office/powerpoint/2010/main" val="2769622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2EFD11-DE2F-CAA9-96F6-0C3F793E139C}"/>
              </a:ext>
            </a:extLst>
          </p:cNvPr>
          <p:cNvSpPr>
            <a:spLocks noGrp="1"/>
          </p:cNvSpPr>
          <p:nvPr>
            <p:ph type="title"/>
          </p:nvPr>
        </p:nvSpPr>
        <p:spPr>
          <a:xfrm>
            <a:off x="2231136" y="160651"/>
            <a:ext cx="7729728" cy="1188720"/>
          </a:xfrm>
        </p:spPr>
        <p:txBody>
          <a:bodyPr/>
          <a:lstStyle/>
          <a:p>
            <a:r>
              <a:rPr lang="da-DK" dirty="0"/>
              <a:t>baggrund</a:t>
            </a:r>
          </a:p>
        </p:txBody>
      </p:sp>
      <p:sp>
        <p:nvSpPr>
          <p:cNvPr id="3" name="Pladsholder til indhold 2">
            <a:extLst>
              <a:ext uri="{FF2B5EF4-FFF2-40B4-BE49-F238E27FC236}">
                <a16:creationId xmlns:a16="http://schemas.microsoft.com/office/drawing/2014/main" id="{43EB8BE7-27C1-2D0D-D633-610FD0C75C16}"/>
              </a:ext>
            </a:extLst>
          </p:cNvPr>
          <p:cNvSpPr>
            <a:spLocks noGrp="1"/>
          </p:cNvSpPr>
          <p:nvPr>
            <p:ph idx="1"/>
          </p:nvPr>
        </p:nvSpPr>
        <p:spPr>
          <a:xfrm>
            <a:off x="472966" y="1686910"/>
            <a:ext cx="11225048" cy="5010439"/>
          </a:xfrm>
        </p:spPr>
        <p:txBody>
          <a:bodyPr>
            <a:normAutofit lnSpcReduction="10000"/>
          </a:bodyPr>
          <a:lstStyle/>
          <a:p>
            <a:pPr marL="0" indent="0" algn="l">
              <a:buNone/>
            </a:pPr>
            <a:r>
              <a:rPr lang="da-DK" sz="1600" b="0" i="0" u="none" strike="noStrike" dirty="0">
                <a:solidFill>
                  <a:srgbClr val="212121"/>
                </a:solidFill>
                <a:effectLst/>
                <a:latin typeface="Open Sans" panose="020F0502020204030204" pitchFamily="34" charset="0"/>
              </a:rPr>
              <a:t>Når man laver meningsmålinger, spørger man ikke hele befolkningen. Typisk spørger man "kun" et lille udsnit på mellem 1000 og 2000 mennesker. Dette kaldes en </a:t>
            </a:r>
            <a:r>
              <a:rPr lang="da-DK" sz="1600" b="1" i="0" u="none" strike="noStrike" dirty="0">
                <a:solidFill>
                  <a:srgbClr val="212121"/>
                </a:solidFill>
                <a:effectLst/>
                <a:latin typeface="Open Sans" panose="020F0502020204030204" pitchFamily="34" charset="0"/>
              </a:rPr>
              <a:t>stikprøve</a:t>
            </a:r>
            <a:r>
              <a:rPr lang="da-DK" sz="1600" b="0" i="0" u="none" strike="noStrike" dirty="0">
                <a:solidFill>
                  <a:srgbClr val="212121"/>
                </a:solidFill>
                <a:effectLst/>
                <a:latin typeface="Open Sans" panose="020F0502020204030204" pitchFamily="34" charset="0"/>
              </a:rPr>
              <a:t>, og for at man kan </a:t>
            </a:r>
            <a:r>
              <a:rPr lang="da-DK" sz="1600" b="1" i="0" u="none" strike="noStrike" dirty="0">
                <a:solidFill>
                  <a:srgbClr val="212121"/>
                </a:solidFill>
                <a:effectLst/>
                <a:latin typeface="Open Sans" panose="020F0502020204030204" pitchFamily="34" charset="0"/>
              </a:rPr>
              <a:t>generalisere </a:t>
            </a:r>
            <a:r>
              <a:rPr lang="da-DK" sz="1600" b="0" i="0" u="none" strike="noStrike" dirty="0">
                <a:solidFill>
                  <a:srgbClr val="212121"/>
                </a:solidFill>
                <a:effectLst/>
                <a:latin typeface="Open Sans" panose="020F0502020204030204" pitchFamily="34" charset="0"/>
              </a:rPr>
              <a:t>ud fra stikprøven, gælder det, at stikprøven skal være </a:t>
            </a:r>
            <a:r>
              <a:rPr lang="da-DK" sz="1600" b="1" i="0" u="none" strike="noStrike" dirty="0">
                <a:solidFill>
                  <a:srgbClr val="212121"/>
                </a:solidFill>
                <a:effectLst/>
                <a:latin typeface="Open Sans" panose="020F0502020204030204" pitchFamily="34" charset="0"/>
              </a:rPr>
              <a:t>repræsentativ </a:t>
            </a:r>
            <a:r>
              <a:rPr lang="da-DK" sz="1600" b="0" i="0" u="none" strike="noStrike" dirty="0">
                <a:solidFill>
                  <a:srgbClr val="212121"/>
                </a:solidFill>
                <a:effectLst/>
                <a:latin typeface="Open Sans" panose="020F0502020204030204" pitchFamily="34" charset="0"/>
              </a:rPr>
              <a:t>- dvs. den skal "ligne" den </a:t>
            </a:r>
            <a:r>
              <a:rPr lang="da-DK" sz="1600" b="1" i="0" u="none" strike="noStrike" dirty="0">
                <a:solidFill>
                  <a:srgbClr val="212121"/>
                </a:solidFill>
                <a:effectLst/>
                <a:latin typeface="Open Sans" panose="020F0502020204030204" pitchFamily="34" charset="0"/>
              </a:rPr>
              <a:t>population</a:t>
            </a:r>
            <a:r>
              <a:rPr lang="da-DK" sz="1600" b="0" i="0" u="none" strike="noStrike" dirty="0">
                <a:solidFill>
                  <a:srgbClr val="212121"/>
                </a:solidFill>
                <a:effectLst/>
                <a:latin typeface="Open Sans" panose="020F0502020204030204" pitchFamily="34" charset="0"/>
              </a:rPr>
              <a:t>, som den vil sige noget om i forhold til køn, alder, uddannelse, bopæl osv. </a:t>
            </a:r>
          </a:p>
          <a:p>
            <a:pPr marL="0" indent="0" algn="l">
              <a:spcBef>
                <a:spcPts val="1125"/>
              </a:spcBef>
              <a:buNone/>
            </a:pPr>
            <a:r>
              <a:rPr lang="da-DK" sz="1600" dirty="0">
                <a:solidFill>
                  <a:srgbClr val="212121"/>
                </a:solidFill>
                <a:latin typeface="Open Sans" panose="020F0502020204030204" pitchFamily="34" charset="0"/>
              </a:rPr>
              <a:t>E</a:t>
            </a:r>
            <a:r>
              <a:rPr lang="da-DK" sz="1600" b="0" i="0" u="none" strike="noStrike" dirty="0">
                <a:solidFill>
                  <a:srgbClr val="212121"/>
                </a:solidFill>
                <a:effectLst/>
                <a:latin typeface="Open Sans" panose="020F0502020204030204" pitchFamily="34" charset="0"/>
              </a:rPr>
              <a:t>n stikprøve er naturligvis usikker. Det giver sig selv, at man ikke kan være helt sikker på, at 1000 eller 2000 menneskers svar fordeler sig præcist som befolkningens. Derfor kan man beregne den </a:t>
            </a:r>
            <a:r>
              <a:rPr lang="da-DK" sz="1600" b="1" i="0" u="none" strike="noStrike" dirty="0">
                <a:solidFill>
                  <a:srgbClr val="212121"/>
                </a:solidFill>
                <a:effectLst/>
                <a:latin typeface="Open Sans" panose="020F0502020204030204" pitchFamily="34" charset="0"/>
              </a:rPr>
              <a:t>statistiske usikkerhed</a:t>
            </a:r>
            <a:r>
              <a:rPr lang="da-DK" sz="1600" b="0" i="0" u="none" strike="noStrike" dirty="0">
                <a:solidFill>
                  <a:srgbClr val="212121"/>
                </a:solidFill>
                <a:effectLst/>
                <a:latin typeface="Open Sans" panose="020F0502020204030204" pitchFamily="34" charset="0"/>
              </a:rPr>
              <a:t> for en stikprøve. </a:t>
            </a:r>
          </a:p>
          <a:p>
            <a:pPr marL="0" indent="0" algn="l">
              <a:spcBef>
                <a:spcPts val="1125"/>
              </a:spcBef>
              <a:buNone/>
            </a:pPr>
            <a:r>
              <a:rPr lang="da-DK" sz="1600" b="0" i="0" u="none" strike="noStrike" dirty="0">
                <a:solidFill>
                  <a:srgbClr val="212121"/>
                </a:solidFill>
                <a:effectLst/>
                <a:latin typeface="Open Sans" panose="020F0502020204030204" pitchFamily="34" charset="0"/>
              </a:rPr>
              <a:t>Dette gør man i samfundsfag typisk ved et 95 % </a:t>
            </a:r>
            <a:r>
              <a:rPr lang="da-DK" sz="1600" b="1" i="0" u="none" strike="noStrike" dirty="0" err="1">
                <a:solidFill>
                  <a:srgbClr val="212121"/>
                </a:solidFill>
                <a:effectLst/>
                <a:latin typeface="Open Sans" panose="020F0502020204030204" pitchFamily="34" charset="0"/>
              </a:rPr>
              <a:t>konfidensniveau</a:t>
            </a:r>
            <a:r>
              <a:rPr lang="da-DK" sz="1600" b="0" i="0" u="none" strike="noStrike" dirty="0">
                <a:solidFill>
                  <a:srgbClr val="212121"/>
                </a:solidFill>
                <a:effectLst/>
                <a:latin typeface="Open Sans" panose="020F0502020204030204" pitchFamily="34" charset="0"/>
              </a:rPr>
              <a:t>. Det betyder, at man kan være 95 % sikker på, at tilslutningen i populationen ligger inden for det interval, man beregner (</a:t>
            </a:r>
            <a:r>
              <a:rPr lang="da-DK" sz="1600" b="1" i="0" u="none" strike="noStrike" dirty="0">
                <a:solidFill>
                  <a:srgbClr val="212121"/>
                </a:solidFill>
                <a:effectLst/>
                <a:latin typeface="Open Sans" panose="020F0502020204030204" pitchFamily="34" charset="0"/>
              </a:rPr>
              <a:t>konfidensintervallet</a:t>
            </a:r>
            <a:r>
              <a:rPr lang="da-DK" sz="1600" b="0" i="0" u="none" strike="noStrike" dirty="0">
                <a:solidFill>
                  <a:srgbClr val="212121"/>
                </a:solidFill>
                <a:effectLst/>
                <a:latin typeface="Open Sans" panose="020F0502020204030204" pitchFamily="34" charset="0"/>
              </a:rPr>
              <a:t>).</a:t>
            </a:r>
          </a:p>
          <a:p>
            <a:pPr algn="l">
              <a:spcBef>
                <a:spcPts val="1125"/>
              </a:spcBef>
            </a:pPr>
            <a:r>
              <a:rPr lang="da-DK" sz="1600" b="0" i="0" u="none" strike="noStrike" dirty="0">
                <a:solidFill>
                  <a:srgbClr val="212121"/>
                </a:solidFill>
                <a:effectLst/>
                <a:latin typeface="Open Sans" panose="020F0502020204030204" pitchFamily="34" charset="0"/>
              </a:rPr>
              <a:t>Det vil sige: "</a:t>
            </a:r>
            <a:r>
              <a:rPr lang="da-DK" sz="1600" b="0" i="1" u="none" strike="noStrike" dirty="0">
                <a:solidFill>
                  <a:srgbClr val="212121"/>
                </a:solidFill>
                <a:effectLst/>
                <a:latin typeface="Open Sans" panose="020F0502020204030204" pitchFamily="34" charset="0"/>
              </a:rPr>
              <a:t>den statistiske usikkerhed angiver, i hvilket interval vi kan være 95 % sikre på, at et partis stemmeandel ligger. Hvis en meningsmåling eksempelvis viser, at Socialdemokraterne får 25 % af stemmerne, og usikkerheden er +2,7 procentpoint, betyder det, at vi kan være 95 % sikre på, at Socialdemokraterne vil få mellem 22,3% og 27,7% af stemmerne ved det endelige valg. At vi ikke kan være 100 % sikre skyldes, at vi ikke har spurgt alle vælgere, og derfor er der en risiko for, at vi tilfældigvis har spurgt nogle mennesker, som ikke er repræsentative for alle vælgere. Det er her den statistiske usikkerhed kommer ind i billedet</a:t>
            </a:r>
            <a:r>
              <a:rPr lang="da-DK" sz="1600" b="0" i="0" u="none" strike="noStrike" dirty="0">
                <a:solidFill>
                  <a:srgbClr val="212121"/>
                </a:solidFill>
                <a:effectLst/>
                <a:latin typeface="Open Sans" panose="020F0502020204030204" pitchFamily="34" charset="0"/>
              </a:rPr>
              <a:t>". (citat fra </a:t>
            </a:r>
            <a:r>
              <a:rPr lang="da-DK" sz="1600" b="0" i="0" u="none" strike="noStrike" dirty="0" err="1">
                <a:solidFill>
                  <a:srgbClr val="212121"/>
                </a:solidFill>
                <a:effectLst/>
                <a:latin typeface="Open Sans" panose="020F0502020204030204" pitchFamily="34" charset="0"/>
              </a:rPr>
              <a:t>Epinions</a:t>
            </a:r>
            <a:r>
              <a:rPr lang="da-DK" sz="1600" b="0" i="0" u="none" strike="noStrike" dirty="0">
                <a:solidFill>
                  <a:srgbClr val="212121"/>
                </a:solidFill>
                <a:effectLst/>
                <a:latin typeface="Open Sans" panose="020F0502020204030204" pitchFamily="34" charset="0"/>
              </a:rPr>
              <a:t> hjemmeside) </a:t>
            </a:r>
          </a:p>
          <a:p>
            <a:pPr marL="0" indent="0" algn="l">
              <a:spcBef>
                <a:spcPts val="1125"/>
              </a:spcBef>
              <a:buNone/>
            </a:pPr>
            <a:r>
              <a:rPr lang="da-DK" sz="1600" b="0" i="0" u="none" strike="noStrike" dirty="0">
                <a:solidFill>
                  <a:srgbClr val="212121"/>
                </a:solidFill>
                <a:effectLst/>
                <a:latin typeface="Open Sans" panose="020F0502020204030204" pitchFamily="34" charset="0"/>
              </a:rPr>
              <a:t>Den statistiske usikkerhed afhænger således af: </a:t>
            </a:r>
          </a:p>
          <a:p>
            <a:pPr marL="742950" lvl="1" indent="-285750" algn="l">
              <a:spcBef>
                <a:spcPts val="450"/>
              </a:spcBef>
              <a:buFont typeface="Arial" panose="020B0604020202020204" pitchFamily="34" charset="0"/>
              <a:buChar char="•"/>
            </a:pPr>
            <a:r>
              <a:rPr lang="da-DK" b="0" i="0" u="none" strike="noStrike" dirty="0">
                <a:solidFill>
                  <a:srgbClr val="212121"/>
                </a:solidFill>
                <a:effectLst/>
                <a:latin typeface="Open Sans" panose="020F0502020204030204" pitchFamily="34" charset="0"/>
              </a:rPr>
              <a:t>Hvor sikre vi vil være (fx 95 % eller 99 %) </a:t>
            </a:r>
          </a:p>
          <a:p>
            <a:pPr marL="742950" lvl="1" indent="-285750" algn="l">
              <a:spcBef>
                <a:spcPts val="450"/>
              </a:spcBef>
              <a:buFont typeface="Arial" panose="020B0604020202020204" pitchFamily="34" charset="0"/>
              <a:buChar char="•"/>
            </a:pPr>
            <a:r>
              <a:rPr lang="da-DK" b="0" i="0" u="none" strike="noStrike" dirty="0">
                <a:solidFill>
                  <a:srgbClr val="212121"/>
                </a:solidFill>
                <a:effectLst/>
                <a:latin typeface="Open Sans" panose="020F0502020204030204" pitchFamily="34" charset="0"/>
              </a:rPr>
              <a:t>Hvor stor stikprøven er (jo større, desto mere sikre) </a:t>
            </a:r>
          </a:p>
          <a:p>
            <a:endParaRPr lang="da-DK" sz="2400" dirty="0"/>
          </a:p>
        </p:txBody>
      </p:sp>
    </p:spTree>
    <p:extLst>
      <p:ext uri="{BB962C8B-B14F-4D97-AF65-F5344CB8AC3E}">
        <p14:creationId xmlns:p14="http://schemas.microsoft.com/office/powerpoint/2010/main" val="2687838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762973-CD9A-BBAD-8493-7062C289D59C}"/>
              </a:ext>
            </a:extLst>
          </p:cNvPr>
          <p:cNvSpPr>
            <a:spLocks noGrp="1"/>
          </p:cNvSpPr>
          <p:nvPr>
            <p:ph type="title"/>
          </p:nvPr>
        </p:nvSpPr>
        <p:spPr/>
        <p:txBody>
          <a:bodyPr/>
          <a:lstStyle/>
          <a:p>
            <a:r>
              <a:rPr lang="da-DK" dirty="0"/>
              <a:t>Hvordan? </a:t>
            </a:r>
          </a:p>
        </p:txBody>
      </p:sp>
      <p:sp>
        <p:nvSpPr>
          <p:cNvPr id="3" name="Pladsholder til indhold 2">
            <a:extLst>
              <a:ext uri="{FF2B5EF4-FFF2-40B4-BE49-F238E27FC236}">
                <a16:creationId xmlns:a16="http://schemas.microsoft.com/office/drawing/2014/main" id="{3847ECBD-99FF-FCC0-9ED1-9D8304291010}"/>
              </a:ext>
            </a:extLst>
          </p:cNvPr>
          <p:cNvSpPr>
            <a:spLocks noGrp="1"/>
          </p:cNvSpPr>
          <p:nvPr>
            <p:ph idx="1"/>
          </p:nvPr>
        </p:nvSpPr>
        <p:spPr/>
        <p:txBody>
          <a:bodyPr/>
          <a:lstStyle/>
          <a:p>
            <a:r>
              <a:rPr lang="da-DK" dirty="0">
                <a:hlinkClick r:id="rId3"/>
              </a:rPr>
              <a:t>https://www.youtube.com/watch?v=-NtwglHKPHI&amp;t=1s</a:t>
            </a:r>
            <a:r>
              <a:rPr lang="da-DK" dirty="0"/>
              <a:t> </a:t>
            </a:r>
          </a:p>
        </p:txBody>
      </p:sp>
    </p:spTree>
    <p:extLst>
      <p:ext uri="{BB962C8B-B14F-4D97-AF65-F5344CB8AC3E}">
        <p14:creationId xmlns:p14="http://schemas.microsoft.com/office/powerpoint/2010/main" val="588994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BBDB-8077-3F20-18F5-3537E70CF604}"/>
              </a:ext>
            </a:extLst>
          </p:cNvPr>
          <p:cNvSpPr>
            <a:spLocks noGrp="1"/>
          </p:cNvSpPr>
          <p:nvPr>
            <p:ph type="title"/>
          </p:nvPr>
        </p:nvSpPr>
        <p:spPr/>
        <p:txBody>
          <a:bodyPr/>
          <a:lstStyle/>
          <a:p>
            <a:r>
              <a:rPr lang="da-DK" dirty="0"/>
              <a:t>Opgaver til statistisk usikkerhed </a:t>
            </a:r>
          </a:p>
        </p:txBody>
      </p:sp>
      <p:sp>
        <p:nvSpPr>
          <p:cNvPr id="3" name="Pladsholder til indhold 2">
            <a:extLst>
              <a:ext uri="{FF2B5EF4-FFF2-40B4-BE49-F238E27FC236}">
                <a16:creationId xmlns:a16="http://schemas.microsoft.com/office/drawing/2014/main" id="{302C46C8-CB32-8F0E-9679-DC5B6ABB0C2A}"/>
              </a:ext>
            </a:extLst>
          </p:cNvPr>
          <p:cNvSpPr>
            <a:spLocks noGrp="1"/>
          </p:cNvSpPr>
          <p:nvPr>
            <p:ph idx="1"/>
          </p:nvPr>
        </p:nvSpPr>
        <p:spPr/>
        <p:txBody>
          <a:bodyPr/>
          <a:lstStyle/>
          <a:p>
            <a:r>
              <a:rPr lang="da-DK" dirty="0"/>
              <a:t>Se handout  </a:t>
            </a:r>
          </a:p>
        </p:txBody>
      </p:sp>
    </p:spTree>
    <p:extLst>
      <p:ext uri="{BB962C8B-B14F-4D97-AF65-F5344CB8AC3E}">
        <p14:creationId xmlns:p14="http://schemas.microsoft.com/office/powerpoint/2010/main" val="799725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ABB32D-219D-2EE2-3CCF-6153A4FFF7B1}"/>
              </a:ext>
            </a:extLst>
          </p:cNvPr>
          <p:cNvSpPr>
            <a:spLocks noGrp="1"/>
          </p:cNvSpPr>
          <p:nvPr>
            <p:ph type="title"/>
          </p:nvPr>
        </p:nvSpPr>
        <p:spPr/>
        <p:txBody>
          <a:bodyPr/>
          <a:lstStyle/>
          <a:p>
            <a:r>
              <a:rPr lang="da-DK" dirty="0"/>
              <a:t>AFSLUTNING PÅ ØKONOMI: </a:t>
            </a:r>
            <a:br>
              <a:rPr lang="da-DK" dirty="0"/>
            </a:br>
            <a:r>
              <a:rPr lang="da-DK" dirty="0"/>
              <a:t>ØKONOMI OG GLOBAL ULIGHED </a:t>
            </a:r>
          </a:p>
        </p:txBody>
      </p:sp>
      <p:sp>
        <p:nvSpPr>
          <p:cNvPr id="3" name="Pladsholder til indhold 2">
            <a:extLst>
              <a:ext uri="{FF2B5EF4-FFF2-40B4-BE49-F238E27FC236}">
                <a16:creationId xmlns:a16="http://schemas.microsoft.com/office/drawing/2014/main" id="{10471627-AD84-8291-9027-A8F2353109AB}"/>
              </a:ext>
            </a:extLst>
          </p:cNvPr>
          <p:cNvSpPr>
            <a:spLocks noGrp="1"/>
          </p:cNvSpPr>
          <p:nvPr>
            <p:ph idx="1"/>
          </p:nvPr>
        </p:nvSpPr>
        <p:spPr>
          <a:xfrm>
            <a:off x="2231136" y="5669280"/>
            <a:ext cx="7729728" cy="1188720"/>
          </a:xfrm>
        </p:spPr>
        <p:txBody>
          <a:bodyPr/>
          <a:lstStyle/>
          <a:p>
            <a:endParaRPr lang="da-DK" dirty="0">
              <a:hlinkClick r:id="rId3"/>
            </a:endParaRPr>
          </a:p>
          <a:p>
            <a:pPr marL="0" indent="0">
              <a:buNone/>
            </a:pPr>
            <a:r>
              <a:rPr lang="da-DK" dirty="0">
                <a:hlinkClick r:id="rId3"/>
              </a:rPr>
              <a:t>https://filmcentralen.dk/grundskolen/film/tyveriet-af-afrika?unilogin=1</a:t>
            </a:r>
            <a:r>
              <a:rPr lang="da-DK" dirty="0"/>
              <a:t> </a:t>
            </a:r>
          </a:p>
          <a:p>
            <a:pPr marL="0" indent="0">
              <a:buNone/>
            </a:pPr>
            <a:endParaRPr lang="da-DK" dirty="0"/>
          </a:p>
        </p:txBody>
      </p:sp>
      <p:sp>
        <p:nvSpPr>
          <p:cNvPr id="4" name="Tekstfelt 3">
            <a:extLst>
              <a:ext uri="{FF2B5EF4-FFF2-40B4-BE49-F238E27FC236}">
                <a16:creationId xmlns:a16="http://schemas.microsoft.com/office/drawing/2014/main" id="{29892EB8-7058-5210-F0F6-C810F32FD44E}"/>
              </a:ext>
            </a:extLst>
          </p:cNvPr>
          <p:cNvSpPr txBox="1"/>
          <p:nvPr/>
        </p:nvSpPr>
        <p:spPr>
          <a:xfrm>
            <a:off x="2231136" y="2468011"/>
            <a:ext cx="5919636" cy="2246769"/>
          </a:xfrm>
          <a:prstGeom prst="rect">
            <a:avLst/>
          </a:prstGeom>
          <a:noFill/>
        </p:spPr>
        <p:txBody>
          <a:bodyPr wrap="square" rtlCol="0">
            <a:spAutoFit/>
          </a:bodyPr>
          <a:lstStyle/>
          <a:p>
            <a:r>
              <a:rPr lang="da-DK" sz="2800" dirty="0"/>
              <a:t>Fokus på Afrika</a:t>
            </a:r>
          </a:p>
          <a:p>
            <a:pPr marL="285750" indent="-285750">
              <a:buFontTx/>
              <a:buChar char="-"/>
            </a:pPr>
            <a:r>
              <a:rPr lang="da-DK" sz="2800" dirty="0"/>
              <a:t>Ulande og global ulighed (teori) </a:t>
            </a:r>
          </a:p>
          <a:p>
            <a:pPr marL="285750" indent="-285750">
              <a:buFontTx/>
              <a:buChar char="-"/>
            </a:pPr>
            <a:r>
              <a:rPr lang="da-DK" sz="2800" dirty="0"/>
              <a:t>Levevilkår i ulande </a:t>
            </a:r>
          </a:p>
          <a:p>
            <a:pPr marL="285750" indent="-285750">
              <a:buFontTx/>
              <a:buChar char="-"/>
            </a:pPr>
            <a:r>
              <a:rPr lang="da-DK" sz="2800" dirty="0"/>
              <a:t>Udviklingsstrategier i ulande </a:t>
            </a:r>
          </a:p>
          <a:p>
            <a:pPr marL="285750" indent="-285750">
              <a:buFontTx/>
              <a:buChar char="-"/>
            </a:pPr>
            <a:r>
              <a:rPr lang="da-DK" sz="2800" dirty="0"/>
              <a:t>Positive historier om Afrika  </a:t>
            </a:r>
          </a:p>
        </p:txBody>
      </p:sp>
    </p:spTree>
    <p:extLst>
      <p:ext uri="{BB962C8B-B14F-4D97-AF65-F5344CB8AC3E}">
        <p14:creationId xmlns:p14="http://schemas.microsoft.com/office/powerpoint/2010/main" val="1852235182"/>
      </p:ext>
    </p:extLst>
  </p:cSld>
  <p:clrMapOvr>
    <a:masterClrMapping/>
  </p:clrMapOvr>
</p:sld>
</file>

<file path=ppt/theme/theme1.xml><?xml version="1.0" encoding="utf-8"?>
<a:theme xmlns:a="http://schemas.openxmlformats.org/drawingml/2006/main" name="Pakke">
  <a:themeElements>
    <a:clrScheme name="Pakke">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kk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kke">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F8AFFE51B931F4397AE05E8D6C49325" ma:contentTypeVersion="15" ma:contentTypeDescription="Opret et nyt dokument." ma:contentTypeScope="" ma:versionID="4ca9358e900a122eae197b94b5d15cf3">
  <xsd:schema xmlns:xsd="http://www.w3.org/2001/XMLSchema" xmlns:xs="http://www.w3.org/2001/XMLSchema" xmlns:p="http://schemas.microsoft.com/office/2006/metadata/properties" xmlns:ns2="febb90c7-3665-4c1f-9f05-90391176a982" xmlns:ns3="eec9c017-56e4-40db-953a-986d842f7b06" targetNamespace="http://schemas.microsoft.com/office/2006/metadata/properties" ma:root="true" ma:fieldsID="6f29de1cb0cc26cc3449ae15c0dc155a" ns2:_="" ns3:_="">
    <xsd:import namespace="febb90c7-3665-4c1f-9f05-90391176a982"/>
    <xsd:import namespace="eec9c017-56e4-40db-953a-986d842f7b0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bb90c7-3665-4c1f-9f05-90391176a9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ledmærker" ma:readOnly="false" ma:fieldId="{5cf76f15-5ced-4ddc-b409-7134ff3c332f}" ma:taxonomyMulti="true" ma:sspId="7c3003a0-0503-4f8b-8474-15bee1c5978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ec9c017-56e4-40db-953a-986d842f7b0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3b9c352-2ff1-47ed-9162-206a934021c4}" ma:internalName="TaxCatchAll" ma:showField="CatchAllData" ma:web="eec9c017-56e4-40db-953a-986d842f7b06">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ec9c017-56e4-40db-953a-986d842f7b06" xsi:nil="true"/>
    <lcf76f155ced4ddcb4097134ff3c332f xmlns="febb90c7-3665-4c1f-9f05-90391176a98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9E2A6BB-A6AC-40CC-BE32-200B52751B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bb90c7-3665-4c1f-9f05-90391176a982"/>
    <ds:schemaRef ds:uri="eec9c017-56e4-40db-953a-986d842f7b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730040-65C2-4609-8DE0-123BC822C8C3}">
  <ds:schemaRefs>
    <ds:schemaRef ds:uri="http://schemas.microsoft.com/sharepoint/v3/contenttype/forms"/>
  </ds:schemaRefs>
</ds:datastoreItem>
</file>

<file path=customXml/itemProps3.xml><?xml version="1.0" encoding="utf-8"?>
<ds:datastoreItem xmlns:ds="http://schemas.openxmlformats.org/officeDocument/2006/customXml" ds:itemID="{71DA73BD-E097-4088-A960-1610A3595CD8}">
  <ds:schemaRefs>
    <ds:schemaRef ds:uri="http://purl.org/dc/dcmitype/"/>
    <ds:schemaRef ds:uri="http://schemas.openxmlformats.org/package/2006/metadata/core-properties"/>
    <ds:schemaRef ds:uri="http://purl.org/dc/elements/1.1/"/>
    <ds:schemaRef ds:uri="http://schemas.microsoft.com/office/2006/documentManagement/types"/>
    <ds:schemaRef ds:uri="eec9c017-56e4-40db-953a-986d842f7b06"/>
    <ds:schemaRef ds:uri="febb90c7-3665-4c1f-9f05-90391176a982"/>
    <ds:schemaRef ds:uri="http://schemas.microsoft.com/office/infopath/2007/PartnerControls"/>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Parcel</Template>
  <TotalTime>734</TotalTime>
  <Words>432</Words>
  <Application>Microsoft Macintosh PowerPoint</Application>
  <PresentationFormat>Widescreen</PresentationFormat>
  <Paragraphs>38</Paragraphs>
  <Slides>8</Slides>
  <Notes>6</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8</vt:i4>
      </vt:variant>
    </vt:vector>
  </HeadingPairs>
  <TitlesOfParts>
    <vt:vector size="13" baseType="lpstr">
      <vt:lpstr>Aptos</vt:lpstr>
      <vt:lpstr>Arial</vt:lpstr>
      <vt:lpstr>Gill Sans MT</vt:lpstr>
      <vt:lpstr>Open Sans</vt:lpstr>
      <vt:lpstr>Pakke</vt:lpstr>
      <vt:lpstr>BEREGNINGER I SAMFUNDSFAG</vt:lpstr>
      <vt:lpstr>Beregninger i samfundsfag </vt:lpstr>
      <vt:lpstr>Introduktion til statistisk usikkerhed </vt:lpstr>
      <vt:lpstr>eksempel</vt:lpstr>
      <vt:lpstr>baggrund</vt:lpstr>
      <vt:lpstr>Hvordan? </vt:lpstr>
      <vt:lpstr>Opgaver til statistisk usikkerhed </vt:lpstr>
      <vt:lpstr>AFSLUTNING PÅ ØKONOMI:  ØKONOMI OG GLOBAL ULIGHED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René Jensen</dc:creator>
  <cp:lastModifiedBy>Mads Malthe Rifbjerg Søvndal MRS</cp:lastModifiedBy>
  <cp:revision>50</cp:revision>
  <dcterms:created xsi:type="dcterms:W3CDTF">2023-01-12T13:37:44Z</dcterms:created>
  <dcterms:modified xsi:type="dcterms:W3CDTF">2025-03-04T12:29:16Z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0x010100BF8AFFE51B931F4397AE05E8D6C49325</vt:lpwstr>
  </property>
  <property fmtid="{D5CDD505-2E9C-101B-9397-08002B2CF9AE}" pid="3" name="MediaServiceImageTags">
    <vt:lpwstr/>
  </property>
</Properties>
</file>