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25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a Bánkuti Østergaard" userId="af89afee-ff42-4fa0-9f32-242e0abd4946" providerId="ADAL" clId="{94BE356A-A18F-4271-97B5-712A653DD956}"/>
    <pc:docChg chg="custSel modSld">
      <pc:chgData name="Erika Bánkuti Østergaard" userId="af89afee-ff42-4fa0-9f32-242e0abd4946" providerId="ADAL" clId="{94BE356A-A18F-4271-97B5-712A653DD956}" dt="2023-02-27T21:39:52.242" v="28" actId="20577"/>
      <pc:docMkLst>
        <pc:docMk/>
      </pc:docMkLst>
      <pc:sldChg chg="addSp delSp modSp mod setBg modClrScheme setClrOvrMap chgLayout">
        <pc:chgData name="Erika Bánkuti Østergaard" userId="af89afee-ff42-4fa0-9f32-242e0abd4946" providerId="ADAL" clId="{94BE356A-A18F-4271-97B5-712A653DD956}" dt="2023-02-27T21:38:28.078" v="2" actId="26606"/>
        <pc:sldMkLst>
          <pc:docMk/>
          <pc:sldMk cId="341064911" sldId="257"/>
        </pc:sldMkLst>
        <pc:spChg chg="mod ord">
          <ac:chgData name="Erika Bánkuti Østergaard" userId="af89afee-ff42-4fa0-9f32-242e0abd4946" providerId="ADAL" clId="{94BE356A-A18F-4271-97B5-712A653DD956}" dt="2023-02-27T21:38:28.078" v="2" actId="26606"/>
          <ac:spMkLst>
            <pc:docMk/>
            <pc:sldMk cId="341064911" sldId="257"/>
            <ac:spMk id="2" creationId="{7E510A3E-133F-06EE-98D6-749BE4E64BE0}"/>
          </ac:spMkLst>
        </pc:spChg>
        <pc:spChg chg="del">
          <ac:chgData name="Erika Bánkuti Østergaard" userId="af89afee-ff42-4fa0-9f32-242e0abd4946" providerId="ADAL" clId="{94BE356A-A18F-4271-97B5-712A653DD956}" dt="2023-02-27T21:38:14.281" v="0" actId="478"/>
          <ac:spMkLst>
            <pc:docMk/>
            <pc:sldMk cId="341064911" sldId="257"/>
            <ac:spMk id="4" creationId="{E6B9DA4D-2D13-7920-A0E6-CBB677BC847E}"/>
          </ac:spMkLst>
        </pc:spChg>
        <pc:spChg chg="del">
          <ac:chgData name="Erika Bánkuti Østergaard" userId="af89afee-ff42-4fa0-9f32-242e0abd4946" providerId="ADAL" clId="{94BE356A-A18F-4271-97B5-712A653DD956}" dt="2023-02-27T21:38:25.921" v="1" actId="700"/>
          <ac:spMkLst>
            <pc:docMk/>
            <pc:sldMk cId="341064911" sldId="257"/>
            <ac:spMk id="5" creationId="{C3F7BED4-2C0D-BDCF-C8EF-564F154C0033}"/>
          </ac:spMkLst>
        </pc:spChg>
        <pc:spChg chg="add del mod">
          <ac:chgData name="Erika Bánkuti Østergaard" userId="af89afee-ff42-4fa0-9f32-242e0abd4946" providerId="ADAL" clId="{94BE356A-A18F-4271-97B5-712A653DD956}" dt="2023-02-27T21:38:25.921" v="1" actId="700"/>
          <ac:spMkLst>
            <pc:docMk/>
            <pc:sldMk cId="341064911" sldId="257"/>
            <ac:spMk id="7" creationId="{5329B460-90F1-0588-292F-DB3CC671C919}"/>
          </ac:spMkLst>
        </pc:spChg>
        <pc:spChg chg="add">
          <ac:chgData name="Erika Bánkuti Østergaard" userId="af89afee-ff42-4fa0-9f32-242e0abd4946" providerId="ADAL" clId="{94BE356A-A18F-4271-97B5-712A653DD956}" dt="2023-02-27T21:38:28.078" v="2" actId="26606"/>
          <ac:spMkLst>
            <pc:docMk/>
            <pc:sldMk cId="341064911" sldId="257"/>
            <ac:spMk id="8" creationId="{17115F77-2FAE-4CA7-9A7F-10D5F2C8F831}"/>
          </ac:spMkLst>
        </pc:spChg>
        <pc:spChg chg="add">
          <ac:chgData name="Erika Bánkuti Østergaard" userId="af89afee-ff42-4fa0-9f32-242e0abd4946" providerId="ADAL" clId="{94BE356A-A18F-4271-97B5-712A653DD956}" dt="2023-02-27T21:38:28.078" v="2" actId="26606"/>
          <ac:spMkLst>
            <pc:docMk/>
            <pc:sldMk cId="341064911" sldId="257"/>
            <ac:spMk id="10" creationId="{5CD4C046-A04C-46CC-AFA3-6B0621F628C8}"/>
          </ac:spMkLst>
        </pc:spChg>
        <pc:spChg chg="add">
          <ac:chgData name="Erika Bánkuti Østergaard" userId="af89afee-ff42-4fa0-9f32-242e0abd4946" providerId="ADAL" clId="{94BE356A-A18F-4271-97B5-712A653DD956}" dt="2023-02-27T21:38:28.078" v="2" actId="26606"/>
          <ac:spMkLst>
            <pc:docMk/>
            <pc:sldMk cId="341064911" sldId="257"/>
            <ac:spMk id="12" creationId="{BC512124-0D13-4ED9-80B7-52AE15B6B41F}"/>
          </ac:spMkLst>
        </pc:spChg>
        <pc:picChg chg="add">
          <ac:chgData name="Erika Bánkuti Østergaard" userId="af89afee-ff42-4fa0-9f32-242e0abd4946" providerId="ADAL" clId="{94BE356A-A18F-4271-97B5-712A653DD956}" dt="2023-02-27T21:38:28.078" v="2" actId="26606"/>
          <ac:picMkLst>
            <pc:docMk/>
            <pc:sldMk cId="341064911" sldId="257"/>
            <ac:picMk id="6" creationId="{C516E459-8196-5779-3E5B-390D5FD8530F}"/>
          </ac:picMkLst>
        </pc:picChg>
      </pc:sldChg>
      <pc:sldChg chg="addSp delSp modSp mod setBg">
        <pc:chgData name="Erika Bánkuti Østergaard" userId="af89afee-ff42-4fa0-9f32-242e0abd4946" providerId="ADAL" clId="{94BE356A-A18F-4271-97B5-712A653DD956}" dt="2023-02-27T21:38:57.551" v="7" actId="26606"/>
        <pc:sldMkLst>
          <pc:docMk/>
          <pc:sldMk cId="1168209040" sldId="258"/>
        </pc:sldMkLst>
        <pc:spChg chg="mod">
          <ac:chgData name="Erika Bánkuti Østergaard" userId="af89afee-ff42-4fa0-9f32-242e0abd4946" providerId="ADAL" clId="{94BE356A-A18F-4271-97B5-712A653DD956}" dt="2023-02-27T21:38:57.551" v="7" actId="26606"/>
          <ac:spMkLst>
            <pc:docMk/>
            <pc:sldMk cId="1168209040" sldId="258"/>
            <ac:spMk id="2" creationId="{A7BD194F-9136-48A5-F893-AE0CF8C0EEF5}"/>
          </ac:spMkLst>
        </pc:spChg>
        <pc:spChg chg="del mod">
          <ac:chgData name="Erika Bánkuti Østergaard" userId="af89afee-ff42-4fa0-9f32-242e0abd4946" providerId="ADAL" clId="{94BE356A-A18F-4271-97B5-712A653DD956}" dt="2023-02-27T21:38:57.551" v="7" actId="26606"/>
          <ac:spMkLst>
            <pc:docMk/>
            <pc:sldMk cId="1168209040" sldId="258"/>
            <ac:spMk id="3" creationId="{3ABE04ED-6D9E-76D6-47D1-EADC7C49F55C}"/>
          </ac:spMkLst>
        </pc:spChg>
        <pc:graphicFrameChg chg="add">
          <ac:chgData name="Erika Bánkuti Østergaard" userId="af89afee-ff42-4fa0-9f32-242e0abd4946" providerId="ADAL" clId="{94BE356A-A18F-4271-97B5-712A653DD956}" dt="2023-02-27T21:38:57.551" v="7" actId="26606"/>
          <ac:graphicFrameMkLst>
            <pc:docMk/>
            <pc:sldMk cId="1168209040" sldId="258"/>
            <ac:graphicFrameMk id="5" creationId="{D7C8BD25-B47A-AA2A-E615-7976EFC1D198}"/>
          </ac:graphicFrameMkLst>
        </pc:graphicFrameChg>
      </pc:sldChg>
      <pc:sldChg chg="modSp mod">
        <pc:chgData name="Erika Bánkuti Østergaard" userId="af89afee-ff42-4fa0-9f32-242e0abd4946" providerId="ADAL" clId="{94BE356A-A18F-4271-97B5-712A653DD956}" dt="2023-02-27T21:39:47.844" v="26" actId="20577"/>
        <pc:sldMkLst>
          <pc:docMk/>
          <pc:sldMk cId="2188325597" sldId="260"/>
        </pc:sldMkLst>
        <pc:spChg chg="mod">
          <ac:chgData name="Erika Bánkuti Østergaard" userId="af89afee-ff42-4fa0-9f32-242e0abd4946" providerId="ADAL" clId="{94BE356A-A18F-4271-97B5-712A653DD956}" dt="2023-02-27T21:39:47.844" v="26" actId="20577"/>
          <ac:spMkLst>
            <pc:docMk/>
            <pc:sldMk cId="2188325597" sldId="260"/>
            <ac:spMk id="2" creationId="{F7383754-AF11-BFC2-5EA3-858D5EB3F19A}"/>
          </ac:spMkLst>
        </pc:spChg>
      </pc:sldChg>
      <pc:sldChg chg="addSp delSp modSp mod">
        <pc:chgData name="Erika Bánkuti Østergaard" userId="af89afee-ff42-4fa0-9f32-242e0abd4946" providerId="ADAL" clId="{94BE356A-A18F-4271-97B5-712A653DD956}" dt="2023-02-27T21:39:52.242" v="28" actId="20577"/>
        <pc:sldMkLst>
          <pc:docMk/>
          <pc:sldMk cId="2685904554" sldId="261"/>
        </pc:sldMkLst>
        <pc:spChg chg="mod">
          <ac:chgData name="Erika Bánkuti Østergaard" userId="af89afee-ff42-4fa0-9f32-242e0abd4946" providerId="ADAL" clId="{94BE356A-A18F-4271-97B5-712A653DD956}" dt="2023-02-27T21:39:52.242" v="28" actId="20577"/>
          <ac:spMkLst>
            <pc:docMk/>
            <pc:sldMk cId="2685904554" sldId="261"/>
            <ac:spMk id="2" creationId="{EAB37AF5-6421-1642-97B4-7EED9A06D5B2}"/>
          </ac:spMkLst>
        </pc:spChg>
        <pc:spChg chg="mod">
          <ac:chgData name="Erika Bánkuti Østergaard" userId="af89afee-ff42-4fa0-9f32-242e0abd4946" providerId="ADAL" clId="{94BE356A-A18F-4271-97B5-712A653DD956}" dt="2023-02-27T21:39:30.181" v="23" actId="20577"/>
          <ac:spMkLst>
            <pc:docMk/>
            <pc:sldMk cId="2685904554" sldId="261"/>
            <ac:spMk id="3" creationId="{E037FC7E-3C13-2DCF-98B4-B691BC8F1237}"/>
          </ac:spMkLst>
        </pc:spChg>
        <pc:spChg chg="del">
          <ac:chgData name="Erika Bánkuti Østergaard" userId="af89afee-ff42-4fa0-9f32-242e0abd4946" providerId="ADAL" clId="{94BE356A-A18F-4271-97B5-712A653DD956}" dt="2023-02-27T21:39:13.129" v="8" actId="26606"/>
          <ac:spMkLst>
            <pc:docMk/>
            <pc:sldMk cId="2685904554" sldId="261"/>
            <ac:spMk id="9" creationId="{2933738F-F83C-4B87-B2FE-47C89029B0BF}"/>
          </ac:spMkLst>
        </pc:spChg>
        <pc:spChg chg="del">
          <ac:chgData name="Erika Bánkuti Østergaard" userId="af89afee-ff42-4fa0-9f32-242e0abd4946" providerId="ADAL" clId="{94BE356A-A18F-4271-97B5-712A653DD956}" dt="2023-02-27T21:39:13.129" v="8" actId="26606"/>
          <ac:spMkLst>
            <pc:docMk/>
            <pc:sldMk cId="2685904554" sldId="261"/>
            <ac:spMk id="11" creationId="{19BF0EFF-1CF1-4170-85D9-F374F80C89B7}"/>
          </ac:spMkLst>
        </pc:spChg>
        <pc:spChg chg="del">
          <ac:chgData name="Erika Bánkuti Østergaard" userId="af89afee-ff42-4fa0-9f32-242e0abd4946" providerId="ADAL" clId="{94BE356A-A18F-4271-97B5-712A653DD956}" dt="2023-02-27T21:39:13.129" v="8" actId="26606"/>
          <ac:spMkLst>
            <pc:docMk/>
            <pc:sldMk cId="2685904554" sldId="261"/>
            <ac:spMk id="13" creationId="{3D59E22E-2E4E-400B-B6CD-86ED04367E02}"/>
          </ac:spMkLst>
        </pc:spChg>
        <pc:spChg chg="add">
          <ac:chgData name="Erika Bánkuti Østergaard" userId="af89afee-ff42-4fa0-9f32-242e0abd4946" providerId="ADAL" clId="{94BE356A-A18F-4271-97B5-712A653DD956}" dt="2023-02-27T21:39:13.129" v="8" actId="26606"/>
          <ac:spMkLst>
            <pc:docMk/>
            <pc:sldMk cId="2685904554" sldId="261"/>
            <ac:spMk id="18" creationId="{717EDF08-00A4-4171-BCD3-CBD870EDECAE}"/>
          </ac:spMkLst>
        </pc:spChg>
        <pc:spChg chg="add">
          <ac:chgData name="Erika Bánkuti Østergaard" userId="af89afee-ff42-4fa0-9f32-242e0abd4946" providerId="ADAL" clId="{94BE356A-A18F-4271-97B5-712A653DD956}" dt="2023-02-27T21:39:13.129" v="8" actId="26606"/>
          <ac:spMkLst>
            <pc:docMk/>
            <pc:sldMk cId="2685904554" sldId="261"/>
            <ac:spMk id="20" creationId="{A308649D-5689-4DAF-BBAB-A40CCF9275F3}"/>
          </ac:spMkLst>
        </pc:spChg>
        <pc:spChg chg="add">
          <ac:chgData name="Erika Bánkuti Østergaard" userId="af89afee-ff42-4fa0-9f32-242e0abd4946" providerId="ADAL" clId="{94BE356A-A18F-4271-97B5-712A653DD956}" dt="2023-02-27T21:39:13.129" v="8" actId="26606"/>
          <ac:spMkLst>
            <pc:docMk/>
            <pc:sldMk cId="2685904554" sldId="261"/>
            <ac:spMk id="22" creationId="{B7B125CA-79EA-40B4-9E46-A9497A40B061}"/>
          </ac:spMkLst>
        </pc:spChg>
        <pc:picChg chg="mod">
          <ac:chgData name="Erika Bánkuti Østergaard" userId="af89afee-ff42-4fa0-9f32-242e0abd4946" providerId="ADAL" clId="{94BE356A-A18F-4271-97B5-712A653DD956}" dt="2023-02-27T21:39:13.129" v="8" actId="26606"/>
          <ac:picMkLst>
            <pc:docMk/>
            <pc:sldMk cId="2685904554" sldId="261"/>
            <ac:picMk id="5" creationId="{B0757F82-ADE6-4792-207F-240F6A42962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34A5EE-61D9-4E27-8ED2-8E5215E2297A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29BD146-716A-43CD-88A9-C907FE08ED0C}">
      <dgm:prSet/>
      <dgm:spPr/>
      <dgm:t>
        <a:bodyPr/>
        <a:lstStyle/>
        <a:p>
          <a:r>
            <a:rPr lang="da-DK"/>
            <a:t>Personlig historiebevidsthed formes af </a:t>
          </a:r>
          <a:r>
            <a:rPr lang="da-DK" b="1"/>
            <a:t>fortællinger, erindringer, erfaringer</a:t>
          </a:r>
          <a:r>
            <a:rPr lang="da-DK"/>
            <a:t> </a:t>
          </a:r>
          <a:endParaRPr lang="en-US"/>
        </a:p>
      </dgm:t>
    </dgm:pt>
    <dgm:pt modelId="{1AE58091-C89D-4A4F-8F10-679FBBB60049}" type="parTrans" cxnId="{E95B9475-2980-4579-A3DB-912B55CD0E9C}">
      <dgm:prSet/>
      <dgm:spPr/>
      <dgm:t>
        <a:bodyPr/>
        <a:lstStyle/>
        <a:p>
          <a:endParaRPr lang="en-US"/>
        </a:p>
      </dgm:t>
    </dgm:pt>
    <dgm:pt modelId="{00EF9BCD-1D70-4F10-9863-3806B23A8B52}" type="sibTrans" cxnId="{E95B9475-2980-4579-A3DB-912B55CD0E9C}">
      <dgm:prSet/>
      <dgm:spPr/>
      <dgm:t>
        <a:bodyPr/>
        <a:lstStyle/>
        <a:p>
          <a:endParaRPr lang="en-US"/>
        </a:p>
      </dgm:t>
    </dgm:pt>
    <dgm:pt modelId="{EA10BF67-4896-4E32-9D6E-B38430E47387}">
      <dgm:prSet/>
      <dgm:spPr/>
      <dgm:t>
        <a:bodyPr/>
        <a:lstStyle/>
        <a:p>
          <a:r>
            <a:rPr lang="da-DK"/>
            <a:t>de formes af </a:t>
          </a:r>
          <a:r>
            <a:rPr lang="da-DK" b="1"/>
            <a:t>fællesskaber</a:t>
          </a:r>
          <a:r>
            <a:rPr lang="da-DK"/>
            <a:t>, fx bevidst politisk fortælling om sammenhørighed og værdier = dette kaldes </a:t>
          </a:r>
          <a:r>
            <a:rPr lang="da-DK" b="1"/>
            <a:t>erindringspolitik</a:t>
          </a:r>
          <a:endParaRPr lang="en-US"/>
        </a:p>
      </dgm:t>
    </dgm:pt>
    <dgm:pt modelId="{8E572BE4-4DAF-4BFD-820B-52364371EFB9}" type="parTrans" cxnId="{8C1009F7-F5A2-46A9-BBB1-C7D78DA3CF44}">
      <dgm:prSet/>
      <dgm:spPr/>
      <dgm:t>
        <a:bodyPr/>
        <a:lstStyle/>
        <a:p>
          <a:endParaRPr lang="en-US"/>
        </a:p>
      </dgm:t>
    </dgm:pt>
    <dgm:pt modelId="{EF57239D-8D5E-4F58-B85E-2F08E283FDDC}" type="sibTrans" cxnId="{8C1009F7-F5A2-46A9-BBB1-C7D78DA3CF44}">
      <dgm:prSet/>
      <dgm:spPr/>
      <dgm:t>
        <a:bodyPr/>
        <a:lstStyle/>
        <a:p>
          <a:endParaRPr lang="en-US"/>
        </a:p>
      </dgm:t>
    </dgm:pt>
    <dgm:pt modelId="{EBECD631-ACBC-4856-AC53-AA8262A341C5}" type="pres">
      <dgm:prSet presAssocID="{F534A5EE-61D9-4E27-8ED2-8E5215E2297A}" presName="vert0" presStyleCnt="0">
        <dgm:presLayoutVars>
          <dgm:dir/>
          <dgm:animOne val="branch"/>
          <dgm:animLvl val="lvl"/>
        </dgm:presLayoutVars>
      </dgm:prSet>
      <dgm:spPr/>
    </dgm:pt>
    <dgm:pt modelId="{B53796C4-8B6C-4203-9BB9-4DA3AB8F57B3}" type="pres">
      <dgm:prSet presAssocID="{529BD146-716A-43CD-88A9-C907FE08ED0C}" presName="thickLine" presStyleLbl="alignNode1" presStyleIdx="0" presStyleCnt="2"/>
      <dgm:spPr/>
    </dgm:pt>
    <dgm:pt modelId="{B9CBB858-ECF6-44C0-BF7D-57665DD0B467}" type="pres">
      <dgm:prSet presAssocID="{529BD146-716A-43CD-88A9-C907FE08ED0C}" presName="horz1" presStyleCnt="0"/>
      <dgm:spPr/>
    </dgm:pt>
    <dgm:pt modelId="{251444C6-4DAE-41F4-88CB-039B8AA002BA}" type="pres">
      <dgm:prSet presAssocID="{529BD146-716A-43CD-88A9-C907FE08ED0C}" presName="tx1" presStyleLbl="revTx" presStyleIdx="0" presStyleCnt="2"/>
      <dgm:spPr/>
    </dgm:pt>
    <dgm:pt modelId="{B8DB0342-7D57-453A-8F55-0BE2776DA62B}" type="pres">
      <dgm:prSet presAssocID="{529BD146-716A-43CD-88A9-C907FE08ED0C}" presName="vert1" presStyleCnt="0"/>
      <dgm:spPr/>
    </dgm:pt>
    <dgm:pt modelId="{EAB72189-6BF1-4D8F-8526-AFF44B4A9D0A}" type="pres">
      <dgm:prSet presAssocID="{EA10BF67-4896-4E32-9D6E-B38430E47387}" presName="thickLine" presStyleLbl="alignNode1" presStyleIdx="1" presStyleCnt="2"/>
      <dgm:spPr/>
    </dgm:pt>
    <dgm:pt modelId="{F84131DD-8411-464F-92B5-7D63DD4ACEDD}" type="pres">
      <dgm:prSet presAssocID="{EA10BF67-4896-4E32-9D6E-B38430E47387}" presName="horz1" presStyleCnt="0"/>
      <dgm:spPr/>
    </dgm:pt>
    <dgm:pt modelId="{301632DD-551C-46A8-88FB-B82F90CAD35F}" type="pres">
      <dgm:prSet presAssocID="{EA10BF67-4896-4E32-9D6E-B38430E47387}" presName="tx1" presStyleLbl="revTx" presStyleIdx="1" presStyleCnt="2"/>
      <dgm:spPr/>
    </dgm:pt>
    <dgm:pt modelId="{D545C927-B6C5-48A9-9876-F96C8529E05C}" type="pres">
      <dgm:prSet presAssocID="{EA10BF67-4896-4E32-9D6E-B38430E47387}" presName="vert1" presStyleCnt="0"/>
      <dgm:spPr/>
    </dgm:pt>
  </dgm:ptLst>
  <dgm:cxnLst>
    <dgm:cxn modelId="{E95B9475-2980-4579-A3DB-912B55CD0E9C}" srcId="{F534A5EE-61D9-4E27-8ED2-8E5215E2297A}" destId="{529BD146-716A-43CD-88A9-C907FE08ED0C}" srcOrd="0" destOrd="0" parTransId="{1AE58091-C89D-4A4F-8F10-679FBBB60049}" sibTransId="{00EF9BCD-1D70-4F10-9863-3806B23A8B52}"/>
    <dgm:cxn modelId="{82E9B378-3019-4B62-9203-54C434A6E9AD}" type="presOf" srcId="{529BD146-716A-43CD-88A9-C907FE08ED0C}" destId="{251444C6-4DAE-41F4-88CB-039B8AA002BA}" srcOrd="0" destOrd="0" presId="urn:microsoft.com/office/officeart/2008/layout/LinedList"/>
    <dgm:cxn modelId="{C593B58C-A16E-4731-A9E0-1763FDD292D3}" type="presOf" srcId="{EA10BF67-4896-4E32-9D6E-B38430E47387}" destId="{301632DD-551C-46A8-88FB-B82F90CAD35F}" srcOrd="0" destOrd="0" presId="urn:microsoft.com/office/officeart/2008/layout/LinedList"/>
    <dgm:cxn modelId="{C63358A2-1E0F-4953-9E01-D6A7460FB191}" type="presOf" srcId="{F534A5EE-61D9-4E27-8ED2-8E5215E2297A}" destId="{EBECD631-ACBC-4856-AC53-AA8262A341C5}" srcOrd="0" destOrd="0" presId="urn:microsoft.com/office/officeart/2008/layout/LinedList"/>
    <dgm:cxn modelId="{8C1009F7-F5A2-46A9-BBB1-C7D78DA3CF44}" srcId="{F534A5EE-61D9-4E27-8ED2-8E5215E2297A}" destId="{EA10BF67-4896-4E32-9D6E-B38430E47387}" srcOrd="1" destOrd="0" parTransId="{8E572BE4-4DAF-4BFD-820B-52364371EFB9}" sibTransId="{EF57239D-8D5E-4F58-B85E-2F08E283FDDC}"/>
    <dgm:cxn modelId="{DC828904-781C-44DF-96D3-E2135A979ECC}" type="presParOf" srcId="{EBECD631-ACBC-4856-AC53-AA8262A341C5}" destId="{B53796C4-8B6C-4203-9BB9-4DA3AB8F57B3}" srcOrd="0" destOrd="0" presId="urn:microsoft.com/office/officeart/2008/layout/LinedList"/>
    <dgm:cxn modelId="{15673A70-537A-45DB-B882-9B7197777333}" type="presParOf" srcId="{EBECD631-ACBC-4856-AC53-AA8262A341C5}" destId="{B9CBB858-ECF6-44C0-BF7D-57665DD0B467}" srcOrd="1" destOrd="0" presId="urn:microsoft.com/office/officeart/2008/layout/LinedList"/>
    <dgm:cxn modelId="{E083CF73-7A65-45A2-A227-E043AC555706}" type="presParOf" srcId="{B9CBB858-ECF6-44C0-BF7D-57665DD0B467}" destId="{251444C6-4DAE-41F4-88CB-039B8AA002BA}" srcOrd="0" destOrd="0" presId="urn:microsoft.com/office/officeart/2008/layout/LinedList"/>
    <dgm:cxn modelId="{DC7E5815-BE14-4E23-9AF2-EBD89262A1A3}" type="presParOf" srcId="{B9CBB858-ECF6-44C0-BF7D-57665DD0B467}" destId="{B8DB0342-7D57-453A-8F55-0BE2776DA62B}" srcOrd="1" destOrd="0" presId="urn:microsoft.com/office/officeart/2008/layout/LinedList"/>
    <dgm:cxn modelId="{17CF7510-8920-484C-BE6B-E1A3404F4A92}" type="presParOf" srcId="{EBECD631-ACBC-4856-AC53-AA8262A341C5}" destId="{EAB72189-6BF1-4D8F-8526-AFF44B4A9D0A}" srcOrd="2" destOrd="0" presId="urn:microsoft.com/office/officeart/2008/layout/LinedList"/>
    <dgm:cxn modelId="{E67432AF-84D2-4F9B-9F9A-284CAB2F8B63}" type="presParOf" srcId="{EBECD631-ACBC-4856-AC53-AA8262A341C5}" destId="{F84131DD-8411-464F-92B5-7D63DD4ACEDD}" srcOrd="3" destOrd="0" presId="urn:microsoft.com/office/officeart/2008/layout/LinedList"/>
    <dgm:cxn modelId="{A53BE782-7CD2-4DDF-8C25-8699517791F8}" type="presParOf" srcId="{F84131DD-8411-464F-92B5-7D63DD4ACEDD}" destId="{301632DD-551C-46A8-88FB-B82F90CAD35F}" srcOrd="0" destOrd="0" presId="urn:microsoft.com/office/officeart/2008/layout/LinedList"/>
    <dgm:cxn modelId="{A7C45736-FF7E-426F-B4E5-35AD331848DB}" type="presParOf" srcId="{F84131DD-8411-464F-92B5-7D63DD4ACEDD}" destId="{D545C927-B6C5-48A9-9876-F96C8529E05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90D5D9-1CF8-4208-B661-A09BD993C970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5E4C654-6141-4C4C-AFEF-E0F065E61A73}">
      <dgm:prSet/>
      <dgm:spPr/>
      <dgm:t>
        <a:bodyPr/>
        <a:lstStyle/>
        <a:p>
          <a:r>
            <a:rPr lang="da-DK" dirty="0"/>
            <a:t>Alle mennesker er historieskabte og </a:t>
          </a:r>
          <a:r>
            <a:rPr lang="da-DK" dirty="0" err="1"/>
            <a:t>medskabere</a:t>
          </a:r>
          <a:r>
            <a:rPr lang="da-DK" dirty="0"/>
            <a:t> af historien</a:t>
          </a:r>
          <a:endParaRPr lang="en-US" dirty="0"/>
        </a:p>
      </dgm:t>
    </dgm:pt>
    <dgm:pt modelId="{3FB1DBED-0D41-493D-9A7D-D5209D2A7DED}" type="parTrans" cxnId="{460E74B8-91C6-4F02-82AD-9EA6CC6F4B04}">
      <dgm:prSet/>
      <dgm:spPr/>
      <dgm:t>
        <a:bodyPr/>
        <a:lstStyle/>
        <a:p>
          <a:endParaRPr lang="en-US"/>
        </a:p>
      </dgm:t>
    </dgm:pt>
    <dgm:pt modelId="{CAE7A965-9CE1-4742-9BA7-FC926D42DC00}" type="sibTrans" cxnId="{460E74B8-91C6-4F02-82AD-9EA6CC6F4B04}">
      <dgm:prSet/>
      <dgm:spPr/>
      <dgm:t>
        <a:bodyPr/>
        <a:lstStyle/>
        <a:p>
          <a:endParaRPr lang="en-US"/>
        </a:p>
      </dgm:t>
    </dgm:pt>
    <dgm:pt modelId="{2B5E572A-D3EB-4D9D-A6E7-2AE46260B04D}" type="pres">
      <dgm:prSet presAssocID="{6E90D5D9-1CF8-4208-B661-A09BD993C970}" presName="linear" presStyleCnt="0">
        <dgm:presLayoutVars>
          <dgm:animLvl val="lvl"/>
          <dgm:resizeHandles val="exact"/>
        </dgm:presLayoutVars>
      </dgm:prSet>
      <dgm:spPr/>
    </dgm:pt>
    <dgm:pt modelId="{96E52B89-C604-4C04-AC20-129C7AED8390}" type="pres">
      <dgm:prSet presAssocID="{F5E4C654-6141-4C4C-AFEF-E0F065E61A73}" presName="parentText" presStyleLbl="node1" presStyleIdx="0" presStyleCnt="1" custScaleY="68628" custLinFactNeighborY="-9889">
        <dgm:presLayoutVars>
          <dgm:chMax val="0"/>
          <dgm:bulletEnabled val="1"/>
        </dgm:presLayoutVars>
      </dgm:prSet>
      <dgm:spPr/>
    </dgm:pt>
  </dgm:ptLst>
  <dgm:cxnLst>
    <dgm:cxn modelId="{E1172075-7368-4DC0-8231-BDE9FC98C208}" type="presOf" srcId="{F5E4C654-6141-4C4C-AFEF-E0F065E61A73}" destId="{96E52B89-C604-4C04-AC20-129C7AED8390}" srcOrd="0" destOrd="0" presId="urn:microsoft.com/office/officeart/2005/8/layout/vList2"/>
    <dgm:cxn modelId="{460E74B8-91C6-4F02-82AD-9EA6CC6F4B04}" srcId="{6E90D5D9-1CF8-4208-B661-A09BD993C970}" destId="{F5E4C654-6141-4C4C-AFEF-E0F065E61A73}" srcOrd="0" destOrd="0" parTransId="{3FB1DBED-0D41-493D-9A7D-D5209D2A7DED}" sibTransId="{CAE7A965-9CE1-4742-9BA7-FC926D42DC00}"/>
    <dgm:cxn modelId="{0403BABC-A0B3-4CD3-9D81-707A82A87F3B}" type="presOf" srcId="{6E90D5D9-1CF8-4208-B661-A09BD993C970}" destId="{2B5E572A-D3EB-4D9D-A6E7-2AE46260B04D}" srcOrd="0" destOrd="0" presId="urn:microsoft.com/office/officeart/2005/8/layout/vList2"/>
    <dgm:cxn modelId="{604A1FBE-4B60-4BEA-8226-527EF9B5F367}" type="presParOf" srcId="{2B5E572A-D3EB-4D9D-A6E7-2AE46260B04D}" destId="{96E52B89-C604-4C04-AC20-129C7AED839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796C4-8B6C-4203-9BB9-4DA3AB8F57B3}">
      <dsp:nvSpPr>
        <dsp:cNvPr id="0" name=""/>
        <dsp:cNvSpPr/>
      </dsp:nvSpPr>
      <dsp:spPr>
        <a:xfrm>
          <a:off x="0" y="0"/>
          <a:ext cx="77282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1444C6-4DAE-41F4-88CB-039B8AA002BA}">
      <dsp:nvSpPr>
        <dsp:cNvPr id="0" name=""/>
        <dsp:cNvSpPr/>
      </dsp:nvSpPr>
      <dsp:spPr>
        <a:xfrm>
          <a:off x="0" y="0"/>
          <a:ext cx="7728267" cy="2543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/>
            <a:t>Personlig historiebevidsthed formes af </a:t>
          </a:r>
          <a:r>
            <a:rPr lang="da-DK" sz="4000" b="1" kern="1200"/>
            <a:t>fortællinger, erindringer, erfaringer</a:t>
          </a:r>
          <a:r>
            <a:rPr lang="da-DK" sz="4000" kern="1200"/>
            <a:t> </a:t>
          </a:r>
          <a:endParaRPr lang="en-US" sz="4000" kern="1200"/>
        </a:p>
      </dsp:txBody>
      <dsp:txXfrm>
        <a:off x="0" y="0"/>
        <a:ext cx="7728267" cy="2543662"/>
      </dsp:txXfrm>
    </dsp:sp>
    <dsp:sp modelId="{EAB72189-6BF1-4D8F-8526-AFF44B4A9D0A}">
      <dsp:nvSpPr>
        <dsp:cNvPr id="0" name=""/>
        <dsp:cNvSpPr/>
      </dsp:nvSpPr>
      <dsp:spPr>
        <a:xfrm>
          <a:off x="0" y="2543662"/>
          <a:ext cx="772826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632DD-551C-46A8-88FB-B82F90CAD35F}">
      <dsp:nvSpPr>
        <dsp:cNvPr id="0" name=""/>
        <dsp:cNvSpPr/>
      </dsp:nvSpPr>
      <dsp:spPr>
        <a:xfrm>
          <a:off x="0" y="2543662"/>
          <a:ext cx="7728267" cy="2543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/>
            <a:t>de formes af </a:t>
          </a:r>
          <a:r>
            <a:rPr lang="da-DK" sz="4000" b="1" kern="1200"/>
            <a:t>fællesskaber</a:t>
          </a:r>
          <a:r>
            <a:rPr lang="da-DK" sz="4000" kern="1200"/>
            <a:t>, fx bevidst politisk fortælling om sammenhørighed og værdier = dette kaldes </a:t>
          </a:r>
          <a:r>
            <a:rPr lang="da-DK" sz="4000" b="1" kern="1200"/>
            <a:t>erindringspolitik</a:t>
          </a:r>
          <a:endParaRPr lang="en-US" sz="4000" kern="1200"/>
        </a:p>
      </dsp:txBody>
      <dsp:txXfrm>
        <a:off x="0" y="2543662"/>
        <a:ext cx="7728267" cy="2543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E52B89-C604-4C04-AC20-129C7AED8390}">
      <dsp:nvSpPr>
        <dsp:cNvPr id="0" name=""/>
        <dsp:cNvSpPr/>
      </dsp:nvSpPr>
      <dsp:spPr>
        <a:xfrm>
          <a:off x="0" y="0"/>
          <a:ext cx="7315200" cy="298776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5200" kern="1200" dirty="0"/>
            <a:t>Alle mennesker er historieskabte og </a:t>
          </a:r>
          <a:r>
            <a:rPr lang="da-DK" sz="5200" kern="1200" dirty="0" err="1"/>
            <a:t>medskabere</a:t>
          </a:r>
          <a:r>
            <a:rPr lang="da-DK" sz="5200" kern="1200" dirty="0"/>
            <a:t> af historien</a:t>
          </a:r>
          <a:endParaRPr lang="en-US" sz="5200" kern="1200" dirty="0"/>
        </a:p>
      </dsp:txBody>
      <dsp:txXfrm>
        <a:off x="145851" y="145851"/>
        <a:ext cx="7023498" cy="26960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C7D0F-679A-77F0-D935-6805D65ABC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Historiebevidsthed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E9DC382-1AC0-F239-E71F-CF0BC95AEB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Historieskabt og historieskabende</a:t>
            </a:r>
          </a:p>
        </p:txBody>
      </p:sp>
    </p:spTree>
    <p:extLst>
      <p:ext uri="{BB962C8B-B14F-4D97-AF65-F5344CB8AC3E}">
        <p14:creationId xmlns:p14="http://schemas.microsoft.com/office/powerpoint/2010/main" val="250886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BD194F-9136-48A5-F893-AE0CF8C0E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da-DK" dirty="0"/>
              <a:t>Historie-</a:t>
            </a:r>
            <a:br>
              <a:rPr lang="da-DK" dirty="0"/>
            </a:br>
            <a:r>
              <a:rPr lang="da-DK" dirty="0"/>
              <a:t>bevidsthed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D7C8BD25-B47A-AA2A-E615-7976EFC1D1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332600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8209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C512124-0D13-4ED9-80B7-52AE15B6B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" descr="Et nærbillede af skak-bonde-billedet">
            <a:extLst>
              <a:ext uri="{FF2B5EF4-FFF2-40B4-BE49-F238E27FC236}">
                <a16:creationId xmlns:a16="http://schemas.microsoft.com/office/drawing/2014/main" id="{C516E459-8196-5779-3E5B-390D5FD853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44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E510A3E-133F-06EE-98D6-749BE4E64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298448"/>
            <a:ext cx="731520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500" spc="-100">
                <a:solidFill>
                  <a:schemeClr val="tx1"/>
                </a:solidFill>
              </a:rPr>
              <a:t>Alle mennesker er historieskabte og medskabere af historien</a:t>
            </a:r>
          </a:p>
        </p:txBody>
      </p:sp>
    </p:spTree>
    <p:extLst>
      <p:ext uri="{BB962C8B-B14F-4D97-AF65-F5344CB8AC3E}">
        <p14:creationId xmlns:p14="http://schemas.microsoft.com/office/powerpoint/2010/main" val="3410649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6ADA6A4-0E3A-4918-B6D4-22715A55C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9EF8B0-F266-4D16-A66B-C33723680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510A3E-133F-06EE-98D6-749BE4E64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da-DK" dirty="0"/>
              <a:t>Du tænker historisk!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6FA65F9A-1A3B-B863-32EE-4280B7BB1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319" y="3967008"/>
            <a:ext cx="8362544" cy="246695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9D0B110-82F6-41DA-8945-C8411E576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6" name="Pladsholder til indhold 3">
            <a:extLst>
              <a:ext uri="{FF2B5EF4-FFF2-40B4-BE49-F238E27FC236}">
                <a16:creationId xmlns:a16="http://schemas.microsoft.com/office/drawing/2014/main" id="{4AC922C2-7D07-66AC-AF18-F1DC846A2C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5411275"/>
              </p:ext>
            </p:extLst>
          </p:nvPr>
        </p:nvGraphicFramePr>
        <p:xfrm>
          <a:off x="3869268" y="864108"/>
          <a:ext cx="7315200" cy="2998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0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ADC4F84-175A-4AB1-916C-1E5796E1E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åndholdt bold">
            <a:extLst>
              <a:ext uri="{FF2B5EF4-FFF2-40B4-BE49-F238E27FC236}">
                <a16:creationId xmlns:a16="http://schemas.microsoft.com/office/drawing/2014/main" id="{518327A3-73F7-1D8F-DF44-BAD602804A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b="154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7383754-AF11-BFC2-5EA3-858D5EB3F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8" y="1123837"/>
            <a:ext cx="3051113" cy="4601183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/>
                </a:solidFill>
              </a:rPr>
              <a:t>Mennesket som historieskabt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2B286E-548D-3410-ED27-857136B3C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7575" y="342901"/>
            <a:ext cx="7726893" cy="6219824"/>
          </a:xfrm>
        </p:spPr>
        <p:txBody>
          <a:bodyPr>
            <a:normAutofit/>
          </a:bodyPr>
          <a:lstStyle/>
          <a:p>
            <a:pPr>
              <a:buClr>
                <a:srgbClr val="BBC029"/>
              </a:buClr>
            </a:pPr>
            <a:r>
              <a:rPr lang="da-DK" sz="3600" dirty="0"/>
              <a:t> vi er produkter af historiske og samfundsmæssige forhold (nutidsforståelse)</a:t>
            </a:r>
          </a:p>
          <a:p>
            <a:pPr>
              <a:buClr>
                <a:srgbClr val="BBC029"/>
              </a:buClr>
            </a:pPr>
            <a:endParaRPr lang="da-DK" sz="3600" dirty="0"/>
          </a:p>
          <a:p>
            <a:pPr>
              <a:buClr>
                <a:srgbClr val="BBC029"/>
              </a:buClr>
            </a:pPr>
            <a:r>
              <a:rPr lang="da-DK" sz="3600" dirty="0"/>
              <a:t> defineret af identitet, gruppetilhør, selvforståelse (baggrund = forhistorie)</a:t>
            </a:r>
          </a:p>
        </p:txBody>
      </p:sp>
    </p:spTree>
    <p:extLst>
      <p:ext uri="{BB962C8B-B14F-4D97-AF65-F5344CB8AC3E}">
        <p14:creationId xmlns:p14="http://schemas.microsoft.com/office/powerpoint/2010/main" val="2188325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17EDF08-00A4-4171-BCD3-CBD870EDE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t closeup billede af en hånd, der holder et kompas">
            <a:extLst>
              <a:ext uri="{FF2B5EF4-FFF2-40B4-BE49-F238E27FC236}">
                <a16:creationId xmlns:a16="http://schemas.microsoft.com/office/drawing/2014/main" id="{B0757F82-ADE6-4792-207F-240F6A4296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31" r="9092" b="10342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308649D-5689-4DAF-BBAB-A40CCF927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7052486" cy="5334001"/>
          </a:xfrm>
          <a:prstGeom prst="rect">
            <a:avLst/>
          </a:prstGeom>
          <a:solidFill>
            <a:srgbClr val="5B34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B37AF5-6421-1642-97B4-7EED9A06D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48" y="1123837"/>
            <a:ext cx="6451110" cy="1255469"/>
          </a:xfrm>
        </p:spPr>
        <p:txBody>
          <a:bodyPr>
            <a:normAutofit/>
          </a:bodyPr>
          <a:lstStyle/>
          <a:p>
            <a:r>
              <a:rPr lang="da-DK" u="sng"/>
              <a:t>Mennesket som historie-skabende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37FC7E-3C13-2DCF-98B4-B691BC8F1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248" y="2510395"/>
            <a:ext cx="6690672" cy="3274586"/>
          </a:xfrm>
        </p:spPr>
        <p:txBody>
          <a:bodyPr anchor="t">
            <a:normAutofit/>
          </a:bodyPr>
          <a:lstStyle/>
          <a:p>
            <a:pPr>
              <a:buClr>
                <a:srgbClr val="DDB578"/>
              </a:buClr>
            </a:pPr>
            <a:r>
              <a:rPr lang="da-DK" sz="3200" dirty="0">
                <a:solidFill>
                  <a:srgbClr val="FFFFFF"/>
                </a:solidFill>
              </a:rPr>
              <a:t>Vi påvirker den retning, historien kan/vil/skal tage</a:t>
            </a:r>
          </a:p>
          <a:p>
            <a:pPr marL="0" indent="0">
              <a:buClr>
                <a:srgbClr val="DDB578"/>
              </a:buClr>
              <a:buNone/>
            </a:pPr>
            <a:r>
              <a:rPr lang="da-DK" sz="3200" b="1" dirty="0">
                <a:solidFill>
                  <a:srgbClr val="FFFFFF"/>
                </a:solidFill>
              </a:rPr>
              <a:t>Beslutning: </a:t>
            </a:r>
          </a:p>
          <a:p>
            <a:pPr>
              <a:buClr>
                <a:srgbClr val="DDB578"/>
              </a:buClr>
            </a:pPr>
            <a:r>
              <a:rPr lang="da-DK" sz="3200" dirty="0">
                <a:solidFill>
                  <a:srgbClr val="FFFFFF"/>
                </a:solidFill>
              </a:rPr>
              <a:t>Forandring?</a:t>
            </a:r>
          </a:p>
          <a:p>
            <a:pPr>
              <a:buClr>
                <a:srgbClr val="DDB578"/>
              </a:buClr>
            </a:pPr>
            <a:r>
              <a:rPr lang="da-DK" sz="3200" dirty="0">
                <a:solidFill>
                  <a:srgbClr val="FFFFFF"/>
                </a:solidFill>
              </a:rPr>
              <a:t>Bevare de eksisterende vilkår?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B125CA-79EA-40B4-9E46-A9497A40B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85904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DC5A77-10C9-4ECF-B7EB-8D917F3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FE28B5-FB16-49A9-B851-3C35FAC0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10905976" cy="1651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BC3EBD6-FB6B-7E90-820D-72863D5F7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754" y="1087374"/>
            <a:ext cx="8983489" cy="1000978"/>
          </a:xfrm>
        </p:spPr>
        <p:txBody>
          <a:bodyPr>
            <a:normAutofit/>
          </a:bodyPr>
          <a:lstStyle/>
          <a:p>
            <a:r>
              <a:rPr lang="da-DK" dirty="0"/>
              <a:t>Fremtiden præges af diverse valg: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014442-855A-4E0F-8D09-C314661A4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4533" y="758952"/>
            <a:ext cx="1185379" cy="1651133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1ABF09-86CF-414E-88A5-2B84CC723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3" y="2526526"/>
            <a:ext cx="1169701" cy="356337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E91770-CDBB-4D24-94E5-AD484F36C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9019" y="2526526"/>
            <a:ext cx="10920893" cy="3563377"/>
          </a:xfrm>
          <a:prstGeom prst="rect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0B2A41-E514-4058-EA7A-50EBFE21A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753" y="2535446"/>
            <a:ext cx="8983489" cy="3554457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chemeClr val="tx1"/>
                </a:solidFill>
              </a:rPr>
              <a:t> væsentligt og uvæsentligt?</a:t>
            </a:r>
          </a:p>
          <a:p>
            <a:r>
              <a:rPr lang="da-DK" sz="3200" dirty="0">
                <a:solidFill>
                  <a:schemeClr val="tx1"/>
                </a:solidFill>
              </a:rPr>
              <a:t> erindres eller glemmes?</a:t>
            </a:r>
          </a:p>
          <a:p>
            <a:r>
              <a:rPr lang="da-DK" sz="3200" dirty="0">
                <a:solidFill>
                  <a:schemeClr val="tx1"/>
                </a:solidFill>
              </a:rPr>
              <a:t> undertrykkes eller fremhæves?</a:t>
            </a:r>
          </a:p>
          <a:p>
            <a:pPr marL="0" indent="0">
              <a:buNone/>
            </a:pPr>
            <a:endParaRPr lang="da-DK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293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6DE11623-C3BB-757C-B73E-8811DB24CD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846374"/>
              </p:ext>
            </p:extLst>
          </p:nvPr>
        </p:nvGraphicFramePr>
        <p:xfrm>
          <a:off x="0" y="133948"/>
          <a:ext cx="12192000" cy="6590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2955">
                  <a:extLst>
                    <a:ext uri="{9D8B030D-6E8A-4147-A177-3AD203B41FA5}">
                      <a16:colId xmlns:a16="http://schemas.microsoft.com/office/drawing/2014/main" val="4099845618"/>
                    </a:ext>
                  </a:extLst>
                </a:gridCol>
                <a:gridCol w="8609045">
                  <a:extLst>
                    <a:ext uri="{9D8B030D-6E8A-4147-A177-3AD203B41FA5}">
                      <a16:colId xmlns:a16="http://schemas.microsoft.com/office/drawing/2014/main" val="1655767772"/>
                    </a:ext>
                  </a:extLst>
                </a:gridCol>
              </a:tblGrid>
              <a:tr h="768423">
                <a:tc>
                  <a:txBody>
                    <a:bodyPr/>
                    <a:lstStyle/>
                    <a:p>
                      <a:r>
                        <a:rPr lang="da-DK" sz="3200" dirty="0"/>
                        <a:t>Historiebrug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3200" dirty="0"/>
                        <a:t>Forklaring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823729"/>
                  </a:ext>
                </a:extLst>
              </a:tr>
              <a:tr h="1536238">
                <a:tc>
                  <a:txBody>
                    <a:bodyPr/>
                    <a:lstStyle/>
                    <a:p>
                      <a:r>
                        <a:rPr lang="da-DK" sz="2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Historie som læremester:</a:t>
                      </a:r>
                      <a:endParaRPr lang="da-DK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bruger erfaringer fra </a:t>
                      </a:r>
                      <a:r>
                        <a:rPr lang="da-DK" sz="2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fortid</a:t>
                      </a:r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som begrundelse for de </a:t>
                      </a:r>
                      <a:r>
                        <a:rPr lang="da-DK" sz="2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valg, vi træffer i nutiden.</a:t>
                      </a:r>
                    </a:p>
                    <a:p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eksempel: ”I 1930’erne førte fremmedhad til krig og folkedrab. Derfor bør vi være tolerante i dag.”</a:t>
                      </a:r>
                      <a:endParaRPr lang="da-DK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386686"/>
                  </a:ext>
                </a:extLst>
              </a:tr>
              <a:tr h="1398278">
                <a:tc>
                  <a:txBody>
                    <a:bodyPr/>
                    <a:lstStyle/>
                    <a:p>
                      <a:r>
                        <a:rPr lang="da-DK" sz="2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Historie som perspektiv eller spejl:</a:t>
                      </a:r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da-DK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bruger fortiden til at </a:t>
                      </a:r>
                      <a:r>
                        <a:rPr lang="da-DK" sz="2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skabe et møde med noget fremmed </a:t>
                      </a:r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og anderledes.</a:t>
                      </a:r>
                    </a:p>
                    <a:p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eksempel: ”Da far var dreng, fandtes der slet ikke computere” eller ”Tænk på, at dengang sked de bare direkte ned i rendestenen!”</a:t>
                      </a:r>
                      <a:endParaRPr lang="da-DK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942865"/>
                  </a:ext>
                </a:extLst>
              </a:tr>
              <a:tr h="1398278">
                <a:tc>
                  <a:txBody>
                    <a:bodyPr/>
                    <a:lstStyle/>
                    <a:p>
                      <a:r>
                        <a:rPr lang="da-DK" sz="2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Historie som identitetsdannelse:</a:t>
                      </a:r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da-DK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danner </a:t>
                      </a:r>
                      <a:r>
                        <a:rPr lang="da-DK" sz="2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“jeg-” og “vi-følelse” </a:t>
                      </a:r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 anvendelse af </a:t>
                      </a:r>
                      <a:r>
                        <a:rPr lang="da-DK" sz="2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fortid</a:t>
                      </a:r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Bestemte fortidige forhold tillægges betydning for, hvorfor ”vi” er, som ”vi” er i dag. For eksempel: ”Vi vikinger har jo altid godt kunnet lide øl.”</a:t>
                      </a:r>
                      <a:endParaRPr lang="da-DK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59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189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6DE11623-C3BB-757C-B73E-8811DB24CD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853406"/>
              </p:ext>
            </p:extLst>
          </p:nvPr>
        </p:nvGraphicFramePr>
        <p:xfrm>
          <a:off x="0" y="487680"/>
          <a:ext cx="12192000" cy="5519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2955">
                  <a:extLst>
                    <a:ext uri="{9D8B030D-6E8A-4147-A177-3AD203B41FA5}">
                      <a16:colId xmlns:a16="http://schemas.microsoft.com/office/drawing/2014/main" val="4099845618"/>
                    </a:ext>
                  </a:extLst>
                </a:gridCol>
                <a:gridCol w="8609045">
                  <a:extLst>
                    <a:ext uri="{9D8B030D-6E8A-4147-A177-3AD203B41FA5}">
                      <a16:colId xmlns:a16="http://schemas.microsoft.com/office/drawing/2014/main" val="1655767772"/>
                    </a:ext>
                  </a:extLst>
                </a:gridCol>
              </a:tblGrid>
              <a:tr h="768423">
                <a:tc>
                  <a:txBody>
                    <a:bodyPr/>
                    <a:lstStyle/>
                    <a:p>
                      <a:r>
                        <a:rPr lang="da-DK" sz="3200" dirty="0"/>
                        <a:t>Historiebrug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3200" dirty="0"/>
                        <a:t>Forklaring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823729"/>
                  </a:ext>
                </a:extLst>
              </a:tr>
              <a:tr h="1398278">
                <a:tc>
                  <a:txBody>
                    <a:bodyPr/>
                    <a:lstStyle/>
                    <a:p>
                      <a:r>
                        <a:rPr lang="da-DK" sz="2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Historie som argument</a:t>
                      </a:r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a-DK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fortid</a:t>
                      </a:r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da-DK" sz="2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bruges som argument </a:t>
                      </a:r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aktuelle diskussioner eller debatter. </a:t>
                      </a:r>
                      <a:r>
                        <a:rPr lang="da-DK" sz="2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Fortid</a:t>
                      </a:r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bruges eksempelvis til at gøre en bestemt handling eller holdning </a:t>
                      </a:r>
                      <a:r>
                        <a:rPr lang="da-DK" sz="2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legitim (= acceptabel) eller illegitim (= uacceptabel).</a:t>
                      </a:r>
                      <a:endParaRPr lang="da-DK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942865"/>
                  </a:ext>
                </a:extLst>
              </a:tr>
              <a:tr h="1398278">
                <a:tc>
                  <a:txBody>
                    <a:bodyPr/>
                    <a:lstStyle/>
                    <a:p>
                      <a:r>
                        <a:rPr lang="da-DK" sz="2800" b="1" i="0" dirty="0">
                          <a:solidFill>
                            <a:srgbClr val="333333"/>
                          </a:solidFill>
                          <a:effectLst/>
                          <a:latin typeface="Noto Sans" panose="020B0502040504020204" pitchFamily="34" charset="0"/>
                        </a:rPr>
                        <a:t>Historie som underholdning</a:t>
                      </a:r>
                      <a:r>
                        <a:rPr lang="da-DK" sz="2800" b="0" i="0" dirty="0">
                          <a:solidFill>
                            <a:srgbClr val="333333"/>
                          </a:solidFill>
                          <a:effectLst/>
                          <a:latin typeface="Noto Sans" panose="020B0502040504020204" pitchFamily="34" charset="0"/>
                        </a:rPr>
                        <a:t>:</a:t>
                      </a:r>
                      <a:endParaRPr lang="da-DK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Når fortid bruges til </a:t>
                      </a:r>
                      <a:r>
                        <a:rPr lang="da-DK" sz="2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fornøjelse og tidsfordriv</a:t>
                      </a:r>
                      <a:r>
                        <a:rPr lang="da-DK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For eksempel i film, tv-serier, tegneserier og på museer.</a:t>
                      </a:r>
                      <a:endParaRPr lang="da-DK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144364"/>
                  </a:ext>
                </a:extLst>
              </a:tr>
              <a:tr h="1398278">
                <a:tc>
                  <a:txBody>
                    <a:bodyPr/>
                    <a:lstStyle/>
                    <a:p>
                      <a:r>
                        <a:rPr lang="da-DK" sz="2800" b="1" i="0" dirty="0">
                          <a:solidFill>
                            <a:srgbClr val="333333"/>
                          </a:solidFill>
                          <a:effectLst/>
                          <a:latin typeface="Noto Sans" panose="020B0502040504020204" pitchFamily="34" charset="0"/>
                        </a:rPr>
                        <a:t>Historie som (videnskabs)fag:</a:t>
                      </a:r>
                      <a:endParaRPr lang="da-DK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400" b="0" i="0" dirty="0">
                          <a:solidFill>
                            <a:srgbClr val="333333"/>
                          </a:solidFill>
                          <a:effectLst/>
                          <a:latin typeface="Noto Sans" panose="020B0502040504020204" pitchFamily="34" charset="0"/>
                        </a:rPr>
                        <a:t>Når vi </a:t>
                      </a:r>
                      <a:r>
                        <a:rPr lang="da-DK" sz="2400" b="1" i="0" dirty="0">
                          <a:solidFill>
                            <a:srgbClr val="333333"/>
                          </a:solidFill>
                          <a:effectLst/>
                          <a:latin typeface="Noto Sans" panose="020B0502040504020204" pitchFamily="34" charset="0"/>
                        </a:rPr>
                        <a:t>studerer</a:t>
                      </a:r>
                      <a:r>
                        <a:rPr lang="da-DK" sz="2400" b="0" i="0" dirty="0">
                          <a:solidFill>
                            <a:srgbClr val="333333"/>
                          </a:solidFill>
                          <a:effectLst/>
                          <a:latin typeface="Noto Sans" panose="020B0502040504020204" pitchFamily="34" charset="0"/>
                        </a:rPr>
                        <a:t> </a:t>
                      </a:r>
                      <a:r>
                        <a:rPr lang="da-DK" sz="2400" b="0" i="0" u="none" strike="noStrike" dirty="0">
                          <a:solidFill>
                            <a:srgbClr val="333333"/>
                          </a:solidFill>
                          <a:effectLst/>
                          <a:latin typeface="Noto Sans" panose="020B0502040504020204" pitchFamily="34" charset="0"/>
                        </a:rPr>
                        <a:t>fortid</a:t>
                      </a:r>
                      <a:r>
                        <a:rPr lang="da-DK" sz="2400" b="0" i="0" dirty="0">
                          <a:solidFill>
                            <a:srgbClr val="333333"/>
                          </a:solidFill>
                          <a:effectLst/>
                          <a:latin typeface="Noto Sans" panose="020B0502040504020204" pitchFamily="34" charset="0"/>
                        </a:rPr>
                        <a:t> på linje med andre </a:t>
                      </a:r>
                      <a:r>
                        <a:rPr lang="da-DK" sz="2400" b="1" i="0" dirty="0">
                          <a:solidFill>
                            <a:srgbClr val="333333"/>
                          </a:solidFill>
                          <a:effectLst/>
                          <a:latin typeface="Noto Sans" panose="020B0502040504020204" pitchFamily="34" charset="0"/>
                        </a:rPr>
                        <a:t>videnskabelige</a:t>
                      </a:r>
                      <a:r>
                        <a:rPr lang="da-DK" sz="2400" b="0" i="0" dirty="0">
                          <a:solidFill>
                            <a:srgbClr val="333333"/>
                          </a:solidFill>
                          <a:effectLst/>
                          <a:latin typeface="Noto Sans" panose="020B0502040504020204" pitchFamily="34" charset="0"/>
                        </a:rPr>
                        <a:t> fagområder. For eksempel kan undersøgelserne af </a:t>
                      </a:r>
                      <a:r>
                        <a:rPr lang="da-DK" sz="2400" b="0" i="0" u="none" strike="noStrike" dirty="0">
                          <a:solidFill>
                            <a:srgbClr val="333333"/>
                          </a:solidFill>
                          <a:effectLst/>
                          <a:latin typeface="Noto Sans" panose="020B0502040504020204" pitchFamily="34" charset="0"/>
                        </a:rPr>
                        <a:t>fortid</a:t>
                      </a:r>
                      <a:r>
                        <a:rPr lang="da-DK" sz="2400" b="0" i="0" dirty="0">
                          <a:solidFill>
                            <a:srgbClr val="333333"/>
                          </a:solidFill>
                          <a:effectLst/>
                          <a:latin typeface="Noto Sans" panose="020B0502040504020204" pitchFamily="34" charset="0"/>
                        </a:rPr>
                        <a:t> formidles i bøger, artikler, museumsudstillinger eller dokumentarfilm.</a:t>
                      </a:r>
                      <a:endParaRPr lang="da-D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382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5177335"/>
      </p:ext>
    </p:extLst>
  </p:cSld>
  <p:clrMapOvr>
    <a:masterClrMapping/>
  </p:clrMapOvr>
</p:sld>
</file>

<file path=ppt/theme/theme1.xml><?xml version="1.0" encoding="utf-8"?>
<a:theme xmlns:a="http://schemas.openxmlformats.org/drawingml/2006/main" name="Ram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Ramme</Template>
  <TotalTime>59</TotalTime>
  <Words>364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Corbel</vt:lpstr>
      <vt:lpstr>Noto Sans</vt:lpstr>
      <vt:lpstr>Wingdings 2</vt:lpstr>
      <vt:lpstr>Ramme</vt:lpstr>
      <vt:lpstr>Historiebevidsthed</vt:lpstr>
      <vt:lpstr>Historie- bevidsthed</vt:lpstr>
      <vt:lpstr>Alle mennesker er historieskabte og medskabere af historien</vt:lpstr>
      <vt:lpstr>Du tænker historisk! </vt:lpstr>
      <vt:lpstr>Mennesket som historieskabt</vt:lpstr>
      <vt:lpstr>Mennesket som historie-skabende</vt:lpstr>
      <vt:lpstr>Fremtiden præges af diverse valg: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Historiebevidsthed</dc:title>
  <dc:creator>Erika Bánkuti Østergaard</dc:creator>
  <cp:lastModifiedBy>Erika Bánkuti Østergaard</cp:lastModifiedBy>
  <cp:revision>2</cp:revision>
  <dcterms:created xsi:type="dcterms:W3CDTF">2023-02-27T20:40:02Z</dcterms:created>
  <dcterms:modified xsi:type="dcterms:W3CDTF">2023-02-27T21:39:54Z</dcterms:modified>
</cp:coreProperties>
</file>