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AADC4E-4CF8-45E5-9F57-8DD877C10F6D}" v="1" dt="2020-12-02T10:21:23.8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75" d="100"/>
          <a:sy n="75" d="100"/>
        </p:scale>
        <p:origin x="21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247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269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4226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092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0409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445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2754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4007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360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923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948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05D2B-9DD6-4FB1-BE59-7AEC432FEF8E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2D202-3853-4088-8816-5F48C68E21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826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7A775929-5A5A-46B6-A6A2-6B5B4ABD4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34" y="312516"/>
            <a:ext cx="6472957" cy="584521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410E2CF7-D5AE-4C8C-9F40-14664DCD4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25" y="6018835"/>
            <a:ext cx="5966749" cy="3706005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A89C4798-4FF7-4E7E-836F-0A87EA74F085}"/>
              </a:ext>
            </a:extLst>
          </p:cNvPr>
          <p:cNvSpPr txBox="1"/>
          <p:nvPr/>
        </p:nvSpPr>
        <p:spPr>
          <a:xfrm>
            <a:off x="445625" y="1122744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Bio c</a:t>
            </a:r>
          </a:p>
        </p:txBody>
      </p:sp>
    </p:spTree>
    <p:extLst>
      <p:ext uri="{BB962C8B-B14F-4D97-AF65-F5344CB8AC3E}">
        <p14:creationId xmlns:p14="http://schemas.microsoft.com/office/powerpoint/2010/main" val="1671390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</Words>
  <Application>Microsoft Office PowerPoint</Application>
  <PresentationFormat>A4-papir (210 x 297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Kristian østergaard</dc:creator>
  <cp:lastModifiedBy>Kristian Østergaard</cp:lastModifiedBy>
  <cp:revision>2</cp:revision>
  <dcterms:created xsi:type="dcterms:W3CDTF">2019-01-08T16:21:13Z</dcterms:created>
  <dcterms:modified xsi:type="dcterms:W3CDTF">2024-10-29T20:31:28Z</dcterms:modified>
</cp:coreProperties>
</file>